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764" r:id="rId1"/>
  </p:sldMasterIdLst>
  <p:sldIdLst>
    <p:sldId id="256" r:id="rId2"/>
  </p:sldIdLst>
  <p:sldSz cx="21412200" cy="30279975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Windows User" initials="WU" lastIdx="3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30" d="100"/>
          <a:sy n="30" d="100"/>
        </p:scale>
        <p:origin x="2946" y="24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2" Type="http://schemas.openxmlformats.org/officeDocument/2006/relationships/slide" Target="slides/slide1.xml"  /><Relationship Id="rId3" Type="http://schemas.openxmlformats.org/officeDocument/2006/relationships/commentAuthors" Target="commentAuthors.xml"  /><Relationship Id="rId4" Type="http://schemas.openxmlformats.org/officeDocument/2006/relationships/presProps" Target="presProps.xml"  /><Relationship Id="rId5" Type="http://schemas.openxmlformats.org/officeDocument/2006/relationships/viewProps" Target="viewProps.xml"  /><Relationship Id="rId6" Type="http://schemas.openxmlformats.org/officeDocument/2006/relationships/theme" Target="theme/theme1.xml"  /><Relationship Id="rId7" Type="http://schemas.openxmlformats.org/officeDocument/2006/relationships/tableStyles" Target="tableStyles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5915" y="4955545"/>
            <a:ext cx="18200370" cy="10541917"/>
          </a:xfrm>
        </p:spPr>
        <p:txBody>
          <a:bodyPr anchor="b"/>
          <a:lstStyle>
            <a:lvl1pPr algn="ctr">
              <a:defRPr sz="1405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6525" y="15903998"/>
            <a:ext cx="16059150" cy="7310649"/>
          </a:xfrm>
        </p:spPr>
        <p:txBody>
          <a:bodyPr/>
          <a:lstStyle>
            <a:lvl1pPr marL="0" indent="0" algn="ctr">
              <a:buNone/>
              <a:defRPr sz="5620"/>
            </a:lvl1pPr>
            <a:lvl2pPr marL="1070625" indent="0" algn="ctr">
              <a:buNone/>
              <a:defRPr sz="4683"/>
            </a:lvl2pPr>
            <a:lvl3pPr marL="2141250" indent="0" algn="ctr">
              <a:buNone/>
              <a:defRPr sz="4215"/>
            </a:lvl3pPr>
            <a:lvl4pPr marL="3211876" indent="0" algn="ctr">
              <a:buNone/>
              <a:defRPr sz="3747"/>
            </a:lvl4pPr>
            <a:lvl5pPr marL="4282501" indent="0" algn="ctr">
              <a:buNone/>
              <a:defRPr sz="3747"/>
            </a:lvl5pPr>
            <a:lvl6pPr marL="5353126" indent="0" algn="ctr">
              <a:buNone/>
              <a:defRPr sz="3747"/>
            </a:lvl6pPr>
            <a:lvl7pPr marL="6423751" indent="0" algn="ctr">
              <a:buNone/>
              <a:defRPr sz="3747"/>
            </a:lvl7pPr>
            <a:lvl8pPr marL="7494377" indent="0" algn="ctr">
              <a:buNone/>
              <a:defRPr sz="3747"/>
            </a:lvl8pPr>
            <a:lvl9pPr marL="8565002" indent="0" algn="ctr">
              <a:buNone/>
              <a:defRPr sz="3747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829D1-A1F8-4D8A-8034-D991785937F1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2E7A-7CC2-49E7-BB4C-17BEA5693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14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829D1-A1F8-4D8A-8034-D991785937F1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2E7A-7CC2-49E7-BB4C-17BEA5693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914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23107" y="1612128"/>
            <a:ext cx="4617006" cy="25660879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2090" y="1612128"/>
            <a:ext cx="13583364" cy="25660879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829D1-A1F8-4D8A-8034-D991785937F1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2E7A-7CC2-49E7-BB4C-17BEA5693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878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829D1-A1F8-4D8A-8034-D991785937F1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2E7A-7CC2-49E7-BB4C-17BEA5693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384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937" y="7548975"/>
            <a:ext cx="18468023" cy="12595626"/>
          </a:xfrm>
        </p:spPr>
        <p:txBody>
          <a:bodyPr anchor="b"/>
          <a:lstStyle>
            <a:lvl1pPr>
              <a:defRPr sz="1405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0937" y="20263761"/>
            <a:ext cx="18468023" cy="6623742"/>
          </a:xfrm>
        </p:spPr>
        <p:txBody>
          <a:bodyPr/>
          <a:lstStyle>
            <a:lvl1pPr marL="0" indent="0">
              <a:buNone/>
              <a:defRPr sz="5620">
                <a:solidFill>
                  <a:schemeClr val="tx1"/>
                </a:solidFill>
              </a:defRPr>
            </a:lvl1pPr>
            <a:lvl2pPr marL="1070625" indent="0">
              <a:buNone/>
              <a:defRPr sz="4683">
                <a:solidFill>
                  <a:schemeClr val="tx1">
                    <a:tint val="75000"/>
                  </a:schemeClr>
                </a:solidFill>
              </a:defRPr>
            </a:lvl2pPr>
            <a:lvl3pPr marL="2141250" indent="0">
              <a:buNone/>
              <a:defRPr sz="4215">
                <a:solidFill>
                  <a:schemeClr val="tx1">
                    <a:tint val="75000"/>
                  </a:schemeClr>
                </a:solidFill>
              </a:defRPr>
            </a:lvl3pPr>
            <a:lvl4pPr marL="3211876" indent="0">
              <a:buNone/>
              <a:defRPr sz="3747">
                <a:solidFill>
                  <a:schemeClr val="tx1">
                    <a:tint val="75000"/>
                  </a:schemeClr>
                </a:solidFill>
              </a:defRPr>
            </a:lvl4pPr>
            <a:lvl5pPr marL="4282501" indent="0">
              <a:buNone/>
              <a:defRPr sz="3747">
                <a:solidFill>
                  <a:schemeClr val="tx1">
                    <a:tint val="75000"/>
                  </a:schemeClr>
                </a:solidFill>
              </a:defRPr>
            </a:lvl5pPr>
            <a:lvl6pPr marL="5353126" indent="0">
              <a:buNone/>
              <a:defRPr sz="3747">
                <a:solidFill>
                  <a:schemeClr val="tx1">
                    <a:tint val="75000"/>
                  </a:schemeClr>
                </a:solidFill>
              </a:defRPr>
            </a:lvl6pPr>
            <a:lvl7pPr marL="6423751" indent="0">
              <a:buNone/>
              <a:defRPr sz="3747">
                <a:solidFill>
                  <a:schemeClr val="tx1">
                    <a:tint val="75000"/>
                  </a:schemeClr>
                </a:solidFill>
              </a:defRPr>
            </a:lvl7pPr>
            <a:lvl8pPr marL="7494377" indent="0">
              <a:buNone/>
              <a:defRPr sz="3747">
                <a:solidFill>
                  <a:schemeClr val="tx1">
                    <a:tint val="75000"/>
                  </a:schemeClr>
                </a:solidFill>
              </a:defRPr>
            </a:lvl8pPr>
            <a:lvl9pPr marL="8565002" indent="0">
              <a:buNone/>
              <a:defRPr sz="374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829D1-A1F8-4D8A-8034-D991785937F1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2E7A-7CC2-49E7-BB4C-17BEA5693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699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2089" y="8060641"/>
            <a:ext cx="9100185" cy="1921236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39926" y="8060641"/>
            <a:ext cx="9100185" cy="1921236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829D1-A1F8-4D8A-8034-D991785937F1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2E7A-7CC2-49E7-BB4C-17BEA5693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153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877" y="1612135"/>
            <a:ext cx="18468023" cy="585272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4880" y="7422802"/>
            <a:ext cx="9058363" cy="3637800"/>
          </a:xfrm>
        </p:spPr>
        <p:txBody>
          <a:bodyPr anchor="b"/>
          <a:lstStyle>
            <a:lvl1pPr marL="0" indent="0">
              <a:buNone/>
              <a:defRPr sz="5620" b="1"/>
            </a:lvl1pPr>
            <a:lvl2pPr marL="1070625" indent="0">
              <a:buNone/>
              <a:defRPr sz="4683" b="1"/>
            </a:lvl2pPr>
            <a:lvl3pPr marL="2141250" indent="0">
              <a:buNone/>
              <a:defRPr sz="4215" b="1"/>
            </a:lvl3pPr>
            <a:lvl4pPr marL="3211876" indent="0">
              <a:buNone/>
              <a:defRPr sz="3747" b="1"/>
            </a:lvl4pPr>
            <a:lvl5pPr marL="4282501" indent="0">
              <a:buNone/>
              <a:defRPr sz="3747" b="1"/>
            </a:lvl5pPr>
            <a:lvl6pPr marL="5353126" indent="0">
              <a:buNone/>
              <a:defRPr sz="3747" b="1"/>
            </a:lvl6pPr>
            <a:lvl7pPr marL="6423751" indent="0">
              <a:buNone/>
              <a:defRPr sz="3747" b="1"/>
            </a:lvl7pPr>
            <a:lvl8pPr marL="7494377" indent="0">
              <a:buNone/>
              <a:defRPr sz="3747" b="1"/>
            </a:lvl8pPr>
            <a:lvl9pPr marL="8565002" indent="0">
              <a:buNone/>
              <a:defRPr sz="3747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4880" y="11060602"/>
            <a:ext cx="9058363" cy="1626848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39927" y="7422802"/>
            <a:ext cx="9102974" cy="3637800"/>
          </a:xfrm>
        </p:spPr>
        <p:txBody>
          <a:bodyPr anchor="b"/>
          <a:lstStyle>
            <a:lvl1pPr marL="0" indent="0">
              <a:buNone/>
              <a:defRPr sz="5620" b="1"/>
            </a:lvl1pPr>
            <a:lvl2pPr marL="1070625" indent="0">
              <a:buNone/>
              <a:defRPr sz="4683" b="1"/>
            </a:lvl2pPr>
            <a:lvl3pPr marL="2141250" indent="0">
              <a:buNone/>
              <a:defRPr sz="4215" b="1"/>
            </a:lvl3pPr>
            <a:lvl4pPr marL="3211876" indent="0">
              <a:buNone/>
              <a:defRPr sz="3747" b="1"/>
            </a:lvl4pPr>
            <a:lvl5pPr marL="4282501" indent="0">
              <a:buNone/>
              <a:defRPr sz="3747" b="1"/>
            </a:lvl5pPr>
            <a:lvl6pPr marL="5353126" indent="0">
              <a:buNone/>
              <a:defRPr sz="3747" b="1"/>
            </a:lvl6pPr>
            <a:lvl7pPr marL="6423751" indent="0">
              <a:buNone/>
              <a:defRPr sz="3747" b="1"/>
            </a:lvl7pPr>
            <a:lvl8pPr marL="7494377" indent="0">
              <a:buNone/>
              <a:defRPr sz="3747" b="1"/>
            </a:lvl8pPr>
            <a:lvl9pPr marL="8565002" indent="0">
              <a:buNone/>
              <a:defRPr sz="3747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39927" y="11060602"/>
            <a:ext cx="9102974" cy="1626848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829D1-A1F8-4D8A-8034-D991785937F1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2E7A-7CC2-49E7-BB4C-17BEA5693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92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829D1-A1F8-4D8A-8034-D991785937F1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2E7A-7CC2-49E7-BB4C-17BEA5693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947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829D1-A1F8-4D8A-8034-D991785937F1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2E7A-7CC2-49E7-BB4C-17BEA5693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890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878" y="2018665"/>
            <a:ext cx="6905992" cy="7065328"/>
          </a:xfrm>
        </p:spPr>
        <p:txBody>
          <a:bodyPr anchor="b"/>
          <a:lstStyle>
            <a:lvl1pPr>
              <a:defRPr sz="7493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02974" y="4359762"/>
            <a:ext cx="10839926" cy="21518408"/>
          </a:xfrm>
        </p:spPr>
        <p:txBody>
          <a:bodyPr/>
          <a:lstStyle>
            <a:lvl1pPr>
              <a:defRPr sz="7493"/>
            </a:lvl1pPr>
            <a:lvl2pPr>
              <a:defRPr sz="6557"/>
            </a:lvl2pPr>
            <a:lvl3pPr>
              <a:defRPr sz="5620"/>
            </a:lvl3pPr>
            <a:lvl4pPr>
              <a:defRPr sz="4683"/>
            </a:lvl4pPr>
            <a:lvl5pPr>
              <a:defRPr sz="4683"/>
            </a:lvl5pPr>
            <a:lvl6pPr>
              <a:defRPr sz="4683"/>
            </a:lvl6pPr>
            <a:lvl7pPr>
              <a:defRPr sz="4683"/>
            </a:lvl7pPr>
            <a:lvl8pPr>
              <a:defRPr sz="4683"/>
            </a:lvl8pPr>
            <a:lvl9pPr>
              <a:defRPr sz="4683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4878" y="9083992"/>
            <a:ext cx="6905992" cy="16829220"/>
          </a:xfrm>
        </p:spPr>
        <p:txBody>
          <a:bodyPr/>
          <a:lstStyle>
            <a:lvl1pPr marL="0" indent="0">
              <a:buNone/>
              <a:defRPr sz="3747"/>
            </a:lvl1pPr>
            <a:lvl2pPr marL="1070625" indent="0">
              <a:buNone/>
              <a:defRPr sz="3278"/>
            </a:lvl2pPr>
            <a:lvl3pPr marL="2141250" indent="0">
              <a:buNone/>
              <a:defRPr sz="2810"/>
            </a:lvl3pPr>
            <a:lvl4pPr marL="3211876" indent="0">
              <a:buNone/>
              <a:defRPr sz="2342"/>
            </a:lvl4pPr>
            <a:lvl5pPr marL="4282501" indent="0">
              <a:buNone/>
              <a:defRPr sz="2342"/>
            </a:lvl5pPr>
            <a:lvl6pPr marL="5353126" indent="0">
              <a:buNone/>
              <a:defRPr sz="2342"/>
            </a:lvl6pPr>
            <a:lvl7pPr marL="6423751" indent="0">
              <a:buNone/>
              <a:defRPr sz="2342"/>
            </a:lvl7pPr>
            <a:lvl8pPr marL="7494377" indent="0">
              <a:buNone/>
              <a:defRPr sz="2342"/>
            </a:lvl8pPr>
            <a:lvl9pPr marL="8565002" indent="0">
              <a:buNone/>
              <a:defRPr sz="2342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829D1-A1F8-4D8A-8034-D991785937F1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2E7A-7CC2-49E7-BB4C-17BEA5693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138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878" y="2018665"/>
            <a:ext cx="6905992" cy="7065328"/>
          </a:xfrm>
        </p:spPr>
        <p:txBody>
          <a:bodyPr anchor="b"/>
          <a:lstStyle>
            <a:lvl1pPr>
              <a:defRPr sz="7493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02974" y="4359762"/>
            <a:ext cx="10839926" cy="21518408"/>
          </a:xfrm>
        </p:spPr>
        <p:txBody>
          <a:bodyPr anchor="t"/>
          <a:lstStyle>
            <a:lvl1pPr marL="0" indent="0">
              <a:buNone/>
              <a:defRPr sz="7493"/>
            </a:lvl1pPr>
            <a:lvl2pPr marL="1070625" indent="0">
              <a:buNone/>
              <a:defRPr sz="6557"/>
            </a:lvl2pPr>
            <a:lvl3pPr marL="2141250" indent="0">
              <a:buNone/>
              <a:defRPr sz="5620"/>
            </a:lvl3pPr>
            <a:lvl4pPr marL="3211876" indent="0">
              <a:buNone/>
              <a:defRPr sz="4683"/>
            </a:lvl4pPr>
            <a:lvl5pPr marL="4282501" indent="0">
              <a:buNone/>
              <a:defRPr sz="4683"/>
            </a:lvl5pPr>
            <a:lvl6pPr marL="5353126" indent="0">
              <a:buNone/>
              <a:defRPr sz="4683"/>
            </a:lvl6pPr>
            <a:lvl7pPr marL="6423751" indent="0">
              <a:buNone/>
              <a:defRPr sz="4683"/>
            </a:lvl7pPr>
            <a:lvl8pPr marL="7494377" indent="0">
              <a:buNone/>
              <a:defRPr sz="4683"/>
            </a:lvl8pPr>
            <a:lvl9pPr marL="8565002" indent="0">
              <a:buNone/>
              <a:defRPr sz="4683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4878" y="9083992"/>
            <a:ext cx="6905992" cy="16829220"/>
          </a:xfrm>
        </p:spPr>
        <p:txBody>
          <a:bodyPr/>
          <a:lstStyle>
            <a:lvl1pPr marL="0" indent="0">
              <a:buNone/>
              <a:defRPr sz="3747"/>
            </a:lvl1pPr>
            <a:lvl2pPr marL="1070625" indent="0">
              <a:buNone/>
              <a:defRPr sz="3278"/>
            </a:lvl2pPr>
            <a:lvl3pPr marL="2141250" indent="0">
              <a:buNone/>
              <a:defRPr sz="2810"/>
            </a:lvl3pPr>
            <a:lvl4pPr marL="3211876" indent="0">
              <a:buNone/>
              <a:defRPr sz="2342"/>
            </a:lvl4pPr>
            <a:lvl5pPr marL="4282501" indent="0">
              <a:buNone/>
              <a:defRPr sz="2342"/>
            </a:lvl5pPr>
            <a:lvl6pPr marL="5353126" indent="0">
              <a:buNone/>
              <a:defRPr sz="2342"/>
            </a:lvl6pPr>
            <a:lvl7pPr marL="6423751" indent="0">
              <a:buNone/>
              <a:defRPr sz="2342"/>
            </a:lvl7pPr>
            <a:lvl8pPr marL="7494377" indent="0">
              <a:buNone/>
              <a:defRPr sz="2342"/>
            </a:lvl8pPr>
            <a:lvl9pPr marL="8565002" indent="0">
              <a:buNone/>
              <a:defRPr sz="2342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829D1-A1F8-4D8A-8034-D991785937F1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2E7A-7CC2-49E7-BB4C-17BEA5693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790298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2089" y="1612135"/>
            <a:ext cx="18468023" cy="5852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089" y="8060641"/>
            <a:ext cx="18468023" cy="19212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2089" y="28065058"/>
            <a:ext cx="4817745" cy="16121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829D1-A1F8-4D8A-8034-D991785937F1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92791" y="28065058"/>
            <a:ext cx="7226618" cy="16121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22366" y="28065058"/>
            <a:ext cx="4817745" cy="16121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CD2E7A-7CC2-49E7-BB4C-17BEA5693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24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2141250" rtl="0" eaLnBrk="1" latinLnBrk="1" hangingPunct="1">
        <a:lnSpc>
          <a:spcPct val="90000"/>
        </a:lnSpc>
        <a:spcBef>
          <a:spcPct val="0"/>
        </a:spcBef>
        <a:buNone/>
        <a:defRPr sz="1030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5313" indent="-535313" algn="l" defTabSz="2141250" rtl="0" eaLnBrk="1" latinLnBrk="1" hangingPunct="1">
        <a:lnSpc>
          <a:spcPct val="90000"/>
        </a:lnSpc>
        <a:spcBef>
          <a:spcPts val="2342"/>
        </a:spcBef>
        <a:buFont typeface="Arial" panose="020B0604020202020204" pitchFamily="34" charset="0"/>
        <a:buChar char="•"/>
        <a:defRPr sz="6557" kern="1200">
          <a:solidFill>
            <a:schemeClr val="tx1"/>
          </a:solidFill>
          <a:latin typeface="+mn-lt"/>
          <a:ea typeface="+mn-ea"/>
          <a:cs typeface="+mn-cs"/>
        </a:defRPr>
      </a:lvl1pPr>
      <a:lvl2pPr marL="1605938" indent="-535313" algn="l" defTabSz="2141250" rtl="0" eaLnBrk="1" latinLnBrk="1" hangingPunct="1">
        <a:lnSpc>
          <a:spcPct val="90000"/>
        </a:lnSpc>
        <a:spcBef>
          <a:spcPts val="1171"/>
        </a:spcBef>
        <a:buFont typeface="Arial" panose="020B0604020202020204" pitchFamily="34" charset="0"/>
        <a:buChar char="•"/>
        <a:defRPr sz="5620" kern="1200">
          <a:solidFill>
            <a:schemeClr val="tx1"/>
          </a:solidFill>
          <a:latin typeface="+mn-lt"/>
          <a:ea typeface="+mn-ea"/>
          <a:cs typeface="+mn-cs"/>
        </a:defRPr>
      </a:lvl2pPr>
      <a:lvl3pPr marL="2676563" indent="-535313" algn="l" defTabSz="2141250" rtl="0" eaLnBrk="1" latinLnBrk="1" hangingPunct="1">
        <a:lnSpc>
          <a:spcPct val="90000"/>
        </a:lnSpc>
        <a:spcBef>
          <a:spcPts val="1171"/>
        </a:spcBef>
        <a:buFont typeface="Arial" panose="020B0604020202020204" pitchFamily="34" charset="0"/>
        <a:buChar char="•"/>
        <a:defRPr sz="4683" kern="1200">
          <a:solidFill>
            <a:schemeClr val="tx1"/>
          </a:solidFill>
          <a:latin typeface="+mn-lt"/>
          <a:ea typeface="+mn-ea"/>
          <a:cs typeface="+mn-cs"/>
        </a:defRPr>
      </a:lvl3pPr>
      <a:lvl4pPr marL="3747188" indent="-535313" algn="l" defTabSz="2141250" rtl="0" eaLnBrk="1" latinLnBrk="1" hangingPunct="1">
        <a:lnSpc>
          <a:spcPct val="90000"/>
        </a:lnSpc>
        <a:spcBef>
          <a:spcPts val="1171"/>
        </a:spcBef>
        <a:buFont typeface="Arial" panose="020B0604020202020204" pitchFamily="34" charset="0"/>
        <a:buChar char="•"/>
        <a:defRPr sz="4215" kern="1200">
          <a:solidFill>
            <a:schemeClr val="tx1"/>
          </a:solidFill>
          <a:latin typeface="+mn-lt"/>
          <a:ea typeface="+mn-ea"/>
          <a:cs typeface="+mn-cs"/>
        </a:defRPr>
      </a:lvl4pPr>
      <a:lvl5pPr marL="4817814" indent="-535313" algn="l" defTabSz="2141250" rtl="0" eaLnBrk="1" latinLnBrk="1" hangingPunct="1">
        <a:lnSpc>
          <a:spcPct val="90000"/>
        </a:lnSpc>
        <a:spcBef>
          <a:spcPts val="1171"/>
        </a:spcBef>
        <a:buFont typeface="Arial" panose="020B0604020202020204" pitchFamily="34" charset="0"/>
        <a:buChar char="•"/>
        <a:defRPr sz="4215" kern="1200">
          <a:solidFill>
            <a:schemeClr val="tx1"/>
          </a:solidFill>
          <a:latin typeface="+mn-lt"/>
          <a:ea typeface="+mn-ea"/>
          <a:cs typeface="+mn-cs"/>
        </a:defRPr>
      </a:lvl5pPr>
      <a:lvl6pPr marL="5888439" indent="-535313" algn="l" defTabSz="2141250" rtl="0" eaLnBrk="1" latinLnBrk="1" hangingPunct="1">
        <a:lnSpc>
          <a:spcPct val="90000"/>
        </a:lnSpc>
        <a:spcBef>
          <a:spcPts val="1171"/>
        </a:spcBef>
        <a:buFont typeface="Arial" panose="020B0604020202020204" pitchFamily="34" charset="0"/>
        <a:buChar char="•"/>
        <a:defRPr sz="4215" kern="1200">
          <a:solidFill>
            <a:schemeClr val="tx1"/>
          </a:solidFill>
          <a:latin typeface="+mn-lt"/>
          <a:ea typeface="+mn-ea"/>
          <a:cs typeface="+mn-cs"/>
        </a:defRPr>
      </a:lvl6pPr>
      <a:lvl7pPr marL="6959064" indent="-535313" algn="l" defTabSz="2141250" rtl="0" eaLnBrk="1" latinLnBrk="1" hangingPunct="1">
        <a:lnSpc>
          <a:spcPct val="90000"/>
        </a:lnSpc>
        <a:spcBef>
          <a:spcPts val="1171"/>
        </a:spcBef>
        <a:buFont typeface="Arial" panose="020B0604020202020204" pitchFamily="34" charset="0"/>
        <a:buChar char="•"/>
        <a:defRPr sz="4215" kern="1200">
          <a:solidFill>
            <a:schemeClr val="tx1"/>
          </a:solidFill>
          <a:latin typeface="+mn-lt"/>
          <a:ea typeface="+mn-ea"/>
          <a:cs typeface="+mn-cs"/>
        </a:defRPr>
      </a:lvl7pPr>
      <a:lvl8pPr marL="8029689" indent="-535313" algn="l" defTabSz="2141250" rtl="0" eaLnBrk="1" latinLnBrk="1" hangingPunct="1">
        <a:lnSpc>
          <a:spcPct val="90000"/>
        </a:lnSpc>
        <a:spcBef>
          <a:spcPts val="1171"/>
        </a:spcBef>
        <a:buFont typeface="Arial" panose="020B0604020202020204" pitchFamily="34" charset="0"/>
        <a:buChar char="•"/>
        <a:defRPr sz="4215" kern="1200">
          <a:solidFill>
            <a:schemeClr val="tx1"/>
          </a:solidFill>
          <a:latin typeface="+mn-lt"/>
          <a:ea typeface="+mn-ea"/>
          <a:cs typeface="+mn-cs"/>
        </a:defRPr>
      </a:lvl8pPr>
      <a:lvl9pPr marL="9100315" indent="-535313" algn="l" defTabSz="2141250" rtl="0" eaLnBrk="1" latinLnBrk="1" hangingPunct="1">
        <a:lnSpc>
          <a:spcPct val="90000"/>
        </a:lnSpc>
        <a:spcBef>
          <a:spcPts val="1171"/>
        </a:spcBef>
        <a:buFont typeface="Arial" panose="020B0604020202020204" pitchFamily="34" charset="0"/>
        <a:buChar char="•"/>
        <a:defRPr sz="42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41250" rtl="0" eaLnBrk="1" latinLnBrk="1" hangingPunct="1">
        <a:defRPr sz="4215" kern="1200">
          <a:solidFill>
            <a:schemeClr val="tx1"/>
          </a:solidFill>
          <a:latin typeface="+mn-lt"/>
          <a:ea typeface="+mn-ea"/>
          <a:cs typeface="+mn-cs"/>
        </a:defRPr>
      </a:lvl1pPr>
      <a:lvl2pPr marL="1070625" algn="l" defTabSz="2141250" rtl="0" eaLnBrk="1" latinLnBrk="1" hangingPunct="1">
        <a:defRPr sz="4215" kern="1200">
          <a:solidFill>
            <a:schemeClr val="tx1"/>
          </a:solidFill>
          <a:latin typeface="+mn-lt"/>
          <a:ea typeface="+mn-ea"/>
          <a:cs typeface="+mn-cs"/>
        </a:defRPr>
      </a:lvl2pPr>
      <a:lvl3pPr marL="2141250" algn="l" defTabSz="2141250" rtl="0" eaLnBrk="1" latinLnBrk="1" hangingPunct="1">
        <a:defRPr sz="4215" kern="1200">
          <a:solidFill>
            <a:schemeClr val="tx1"/>
          </a:solidFill>
          <a:latin typeface="+mn-lt"/>
          <a:ea typeface="+mn-ea"/>
          <a:cs typeface="+mn-cs"/>
        </a:defRPr>
      </a:lvl3pPr>
      <a:lvl4pPr marL="3211876" algn="l" defTabSz="2141250" rtl="0" eaLnBrk="1" latinLnBrk="1" hangingPunct="1">
        <a:defRPr sz="4215" kern="1200">
          <a:solidFill>
            <a:schemeClr val="tx1"/>
          </a:solidFill>
          <a:latin typeface="+mn-lt"/>
          <a:ea typeface="+mn-ea"/>
          <a:cs typeface="+mn-cs"/>
        </a:defRPr>
      </a:lvl4pPr>
      <a:lvl5pPr marL="4282501" algn="l" defTabSz="2141250" rtl="0" eaLnBrk="1" latinLnBrk="1" hangingPunct="1">
        <a:defRPr sz="4215" kern="1200">
          <a:solidFill>
            <a:schemeClr val="tx1"/>
          </a:solidFill>
          <a:latin typeface="+mn-lt"/>
          <a:ea typeface="+mn-ea"/>
          <a:cs typeface="+mn-cs"/>
        </a:defRPr>
      </a:lvl5pPr>
      <a:lvl6pPr marL="5353126" algn="l" defTabSz="2141250" rtl="0" eaLnBrk="1" latinLnBrk="1" hangingPunct="1">
        <a:defRPr sz="4215" kern="1200">
          <a:solidFill>
            <a:schemeClr val="tx1"/>
          </a:solidFill>
          <a:latin typeface="+mn-lt"/>
          <a:ea typeface="+mn-ea"/>
          <a:cs typeface="+mn-cs"/>
        </a:defRPr>
      </a:lvl6pPr>
      <a:lvl7pPr marL="6423751" algn="l" defTabSz="2141250" rtl="0" eaLnBrk="1" latinLnBrk="1" hangingPunct="1">
        <a:defRPr sz="4215" kern="1200">
          <a:solidFill>
            <a:schemeClr val="tx1"/>
          </a:solidFill>
          <a:latin typeface="+mn-lt"/>
          <a:ea typeface="+mn-ea"/>
          <a:cs typeface="+mn-cs"/>
        </a:defRPr>
      </a:lvl7pPr>
      <a:lvl8pPr marL="7494377" algn="l" defTabSz="2141250" rtl="0" eaLnBrk="1" latinLnBrk="1" hangingPunct="1">
        <a:defRPr sz="4215" kern="1200">
          <a:solidFill>
            <a:schemeClr val="tx1"/>
          </a:solidFill>
          <a:latin typeface="+mn-lt"/>
          <a:ea typeface="+mn-ea"/>
          <a:cs typeface="+mn-cs"/>
        </a:defRPr>
      </a:lvl8pPr>
      <a:lvl9pPr marL="8565002" algn="l" defTabSz="2141250" rtl="0" eaLnBrk="1" latinLnBrk="1" hangingPunct="1">
        <a:defRPr sz="4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-72361" y="-29643"/>
            <a:ext cx="21412198" cy="7429194"/>
            <a:chOff x="35736" y="840598"/>
            <a:chExt cx="21412198" cy="7429194"/>
          </a:xfrm>
        </p:grpSpPr>
        <p:grpSp>
          <p:nvGrpSpPr>
            <p:cNvPr id="91" name="그룹 90"/>
            <p:cNvGrpSpPr/>
            <p:nvPr/>
          </p:nvGrpSpPr>
          <p:grpSpPr>
            <a:xfrm rot="0">
              <a:off x="35736" y="840598"/>
              <a:ext cx="21412198" cy="2214040"/>
              <a:chOff x="0" y="353291"/>
              <a:chExt cx="21674136" cy="2241125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529" y="824831"/>
                <a:ext cx="21673608" cy="11254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160588" tIns="80294" rIns="160588" bIns="80294" anchor="ctr" anchorCtr="0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3161"/>
              </a:p>
            </p:txBody>
          </p:sp>
          <p:pic>
            <p:nvPicPr>
              <p:cNvPr id="11" name="그림 10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0" y="353291"/>
                <a:ext cx="2241125" cy="2241125"/>
              </a:xfrm>
              <a:prstGeom prst="rect">
                <a:avLst/>
              </a:prstGeom>
            </p:spPr>
          </p:pic>
          <p:sp>
            <p:nvSpPr>
              <p:cNvPr id="12" name="Text Box 43"/>
              <p:cNvSpPr txBox="1">
                <a:spLocks noChangeArrowheads="1"/>
              </p:cNvSpPr>
              <p:nvPr/>
            </p:nvSpPr>
            <p:spPr>
              <a:xfrm>
                <a:off x="2467511" y="801807"/>
                <a:ext cx="6141551" cy="12651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58058" tIns="82191" rIns="158058" bIns="82191">
                <a:spAutoFit/>
              </a:bodyPr>
              <a:lstStyle>
                <a:lvl1pPr defTabSz="2952750" eaLnBrk="0" hangingPunct="0"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1pPr>
                <a:lvl2pPr marL="742950" indent="-285750" defTabSz="2952750" eaLnBrk="0" hangingPunct="0"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2pPr>
                <a:lvl3pPr marL="1143000" indent="-228600" defTabSz="2952750" eaLnBrk="0" hangingPunct="0"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3pPr>
                <a:lvl4pPr marL="1600200" indent="-228600" defTabSz="2952750" eaLnBrk="0" hangingPunct="0"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4pPr>
                <a:lvl5pPr marL="2057400" indent="-228600" defTabSz="2952750" eaLnBrk="0" hangingPunct="0"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5pPr>
                <a:lvl6pPr marL="2514600" indent="-228600" defTabSz="29527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6pPr>
                <a:lvl7pPr marL="2971800" indent="-228600" defTabSz="29527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7pPr>
                <a:lvl8pPr marL="3429000" indent="-228600" defTabSz="29527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8pPr>
                <a:lvl9pPr marL="3886200" indent="-228600" defTabSz="29527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9pPr>
              </a:lstStyle>
              <a:p>
                <a:pPr eaLnBrk="1" hangingPunct="1">
                  <a:defRPr/>
                </a:pPr>
                <a:r>
                  <a:rPr lang="ko-KR" altLang="en-US" sz="3556">
                    <a:solidFill>
                      <a:schemeClr val="bg1"/>
                    </a:solidFill>
                    <a:latin typeface="HY견고딕"/>
                    <a:ea typeface="HY견고딕"/>
                  </a:rPr>
                  <a:t>성균관대학교                     소프트웨어융합대학</a:t>
                </a:r>
                <a:endParaRPr lang="en-US" altLang="ko-KR" sz="3556">
                  <a:solidFill>
                    <a:schemeClr val="bg1"/>
                  </a:solidFill>
                  <a:latin typeface="HY견고딕"/>
                  <a:ea typeface="HY견고딕"/>
                </a:endParaRPr>
              </a:p>
            </p:txBody>
          </p:sp>
          <p:sp>
            <p:nvSpPr>
              <p:cNvPr id="13" name="Text Box 43"/>
              <p:cNvSpPr txBox="1">
                <a:spLocks noChangeArrowheads="1"/>
              </p:cNvSpPr>
              <p:nvPr/>
            </p:nvSpPr>
            <p:spPr>
              <a:xfrm>
                <a:off x="18745198" y="889750"/>
                <a:ext cx="2841433" cy="8451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58058" tIns="82191" rIns="158058" bIns="82191">
                <a:spAutoFit/>
              </a:bodyPr>
              <a:lstStyle>
                <a:lvl1pPr defTabSz="2952750" eaLnBrk="0" hangingPunct="0"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1pPr>
                <a:lvl2pPr marL="742950" indent="-285750" defTabSz="2952750" eaLnBrk="0" hangingPunct="0"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2pPr>
                <a:lvl3pPr marL="1143000" indent="-228600" defTabSz="2952750" eaLnBrk="0" hangingPunct="0"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3pPr>
                <a:lvl4pPr marL="1600200" indent="-228600" defTabSz="2952750" eaLnBrk="0" hangingPunct="0"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4pPr>
                <a:lvl5pPr marL="2057400" indent="-228600" defTabSz="2952750" eaLnBrk="0" hangingPunct="0"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5pPr>
                <a:lvl6pPr marL="2514600" indent="-228600" defTabSz="29527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6pPr>
                <a:lvl7pPr marL="2971800" indent="-228600" defTabSz="29527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7pPr>
                <a:lvl8pPr marL="3429000" indent="-228600" defTabSz="29527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8pPr>
                <a:lvl9pPr marL="3886200" indent="-228600" defTabSz="29527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9pPr>
              </a:lstStyle>
              <a:p>
                <a:pPr eaLnBrk="1" hangingPunct="1">
                  <a:defRPr/>
                </a:pPr>
                <a:r>
                  <a:rPr lang="ko-KR" altLang="en-US" sz="4347" u="sng">
                    <a:solidFill>
                      <a:schemeClr val="bg1"/>
                    </a:solidFill>
                    <a:latin typeface="HY견고딕"/>
                    <a:ea typeface="HY견고딕"/>
                  </a:rPr>
                  <a:t>연구작품</a:t>
                </a:r>
                <a:endParaRPr lang="en-US" altLang="ko-KR" sz="4347" u="sng">
                  <a:solidFill>
                    <a:schemeClr val="bg1"/>
                  </a:solidFill>
                  <a:latin typeface="HY견고딕"/>
                  <a:ea typeface="HY견고딕"/>
                </a:endParaRPr>
              </a:p>
            </p:txBody>
          </p:sp>
        </p:grpSp>
        <p:sp>
          <p:nvSpPr>
            <p:cNvPr id="14" name="Rectangle 30"/>
            <p:cNvSpPr>
              <a:spLocks noChangeArrowheads="1"/>
            </p:cNvSpPr>
            <p:nvPr/>
          </p:nvSpPr>
          <p:spPr>
            <a:xfrm>
              <a:off x="1449381" y="2436140"/>
              <a:ext cx="19014248" cy="4908825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lIns="291664" tIns="145832" rIns="291664" bIns="145832" anchor="ctr"/>
            <a:lstStyle/>
            <a:p>
              <a:pPr algn="ctr" defTabSz="2917022">
                <a:defRPr/>
              </a:pPr>
              <a:r>
                <a:rPr xmlns:mc="http://schemas.openxmlformats.org/markup-compatibility/2006" xmlns:hp="http://schemas.haansoft.com/office/presentation/8.0" lang="en-US" altLang="ko-KR" sz="4347" b="1" mc:Ignorable="hp" hp:hslEmbossed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/>
                  <a:ea typeface="맑은 고딕"/>
                </a:rPr>
                <a:t>AR</a:t>
              </a:r>
              <a:r>
                <a:rPr xmlns:mc="http://schemas.openxmlformats.org/markup-compatibility/2006" xmlns:hp="http://schemas.haansoft.com/office/presentation/8.0" lang="ko-KR" altLang="en-US" sz="4347" b="1" mc:Ignorable="hp" hp:hslEmbossed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/>
                  <a:ea typeface="맑은 고딕"/>
                </a:rPr>
                <a:t>기술을 활용한 여행지 방명록 서비스</a:t>
              </a:r>
              <a:br>
                <a:rPr xmlns:mc="http://schemas.openxmlformats.org/markup-compatibility/2006" xmlns:hp="http://schemas.haansoft.com/office/presentation/8.0" lang="ko-KR" altLang="en-US" sz="4347" b="1" mc:Ignorable="hp" hp:hslEmbossed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/>
                  <a:ea typeface="맑은 고딕"/>
                </a:rPr>
              </a:br>
              <a:r>
                <a:rPr lang="ko-KR" altLang="en-US" sz="3556">
                  <a:solidFill>
                    <a:schemeClr val="tx2"/>
                  </a:solidFill>
                  <a:latin typeface="맑은 고딕"/>
                  <a:ea typeface="맑은 고딕"/>
                </a:rPr>
                <a:t>이산하</a:t>
              </a:r>
              <a:br>
                <a:rPr lang="ko-KR" altLang="en-US" sz="3556">
                  <a:solidFill>
                    <a:schemeClr val="tx2"/>
                  </a:solidFill>
                  <a:latin typeface="맑은 고딕"/>
                  <a:ea typeface="맑은 고딕"/>
                </a:rPr>
              </a:br>
              <a:r>
                <a:rPr lang="ko-KR" altLang="en-US" sz="3556">
                  <a:solidFill>
                    <a:schemeClr val="tx2"/>
                  </a:solidFill>
                  <a:latin typeface="맑은 고딕"/>
                  <a:ea typeface="맑은 고딕"/>
                </a:rPr>
                <a:t> 성균관대학교 소프트웨어대학</a:t>
              </a:r>
              <a:endParaRPr lang="en-US" altLang="ko-KR" sz="3556">
                <a:solidFill>
                  <a:schemeClr val="tx2"/>
                </a:solidFill>
                <a:latin typeface="맑은 고딕"/>
                <a:ea typeface="맑은 고딕"/>
              </a:endParaRPr>
            </a:p>
            <a:p>
              <a:pPr algn="ctr" defTabSz="2917022">
                <a:defRPr/>
              </a:pPr>
              <a:br>
                <a:rPr lang="ko-KR" altLang="en-US" sz="4347">
                  <a:solidFill>
                    <a:schemeClr val="tx2"/>
                  </a:solidFill>
                  <a:latin typeface="맑은 고딕"/>
                  <a:ea typeface="맑은 고딕"/>
                </a:rPr>
              </a:br>
              <a:r>
                <a:rPr xmlns:mc="http://schemas.openxmlformats.org/markup-compatibility/2006" xmlns:hp="http://schemas.haansoft.com/office/presentation/8.0" lang="en-US" altLang="ko-KR" sz="4347" b="1" mc:Ignorable="hp" hp:hslEmbossed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맑은 고딕"/>
                  <a:ea typeface="맑은 고딕"/>
                </a:rPr>
                <a:t>Visit books Service using AR technology</a:t>
              </a:r>
              <a:r>
                <a:rPr xmlns:mc="http://schemas.openxmlformats.org/markup-compatibility/2006" xmlns:hp="http://schemas.haansoft.com/office/presentation/8.0" lang="ko-KR" altLang="en-US" sz="4347" b="1" mc:Ignorable="hp" hp:hslEmbossed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/>
                  <a:ea typeface="맑은 고딕"/>
                </a:rPr>
                <a:t> </a:t>
              </a:r>
              <a:br>
                <a:rPr xmlns:mc="http://schemas.openxmlformats.org/markup-compatibility/2006" xmlns:hp="http://schemas.haansoft.com/office/presentation/8.0" lang="en-US" altLang="ko-KR" sz="4347" b="1" mc:Ignorable="hp" hp:hslEmbossed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/>
                  <a:ea typeface="맑은 고딕"/>
                </a:rPr>
              </a:br>
              <a:r>
                <a:rPr lang="en-US" altLang="ko-KR" sz="3556">
                  <a:solidFill>
                    <a:schemeClr val="tx2"/>
                  </a:solidFill>
                  <a:latin typeface="맑은 고딕"/>
                  <a:ea typeface="맑은 고딕"/>
                </a:rPr>
                <a:t>Lee San Ha</a:t>
              </a:r>
              <a:endParaRPr lang="en-US" altLang="ko-KR" sz="3556">
                <a:solidFill>
                  <a:schemeClr val="tx2"/>
                </a:solidFill>
                <a:latin typeface="맑은 고딕"/>
                <a:ea typeface="맑은 고딕"/>
              </a:endParaRPr>
            </a:p>
            <a:p>
              <a:pPr algn="ctr" defTabSz="2917022">
                <a:defRPr/>
              </a:pPr>
              <a:r>
                <a:rPr lang="en-US" altLang="ko-KR" sz="3556">
                  <a:solidFill>
                    <a:schemeClr val="tx2"/>
                  </a:solidFill>
                  <a:latin typeface="맑은 고딕"/>
                  <a:ea typeface="맑은 고딕"/>
                </a:rPr>
                <a:t>Sungkyunkwan University</a:t>
              </a:r>
              <a:endParaRPr lang="en-US" altLang="ko-KR" sz="4347">
                <a:solidFill>
                  <a:schemeClr val="tx2"/>
                </a:solidFill>
                <a:latin typeface="맑은 고딕"/>
                <a:ea typeface="맑은 고딕"/>
              </a:endParaRPr>
            </a:p>
          </p:txBody>
        </p:sp>
        <p:grpSp>
          <p:nvGrpSpPr>
            <p:cNvPr id="89" name="그룹 88"/>
            <p:cNvGrpSpPr/>
            <p:nvPr/>
          </p:nvGrpSpPr>
          <p:grpSpPr>
            <a:xfrm rot="0">
              <a:off x="1302743" y="7700287"/>
              <a:ext cx="9179348" cy="569505"/>
              <a:chOff x="1805494" y="8142632"/>
              <a:chExt cx="9291640" cy="576471"/>
            </a:xfrm>
          </p:grpSpPr>
          <p:sp>
            <p:nvSpPr>
              <p:cNvPr id="22" name="AutoShape 40"/>
              <p:cNvSpPr>
                <a:spLocks noChangeArrowheads="1"/>
              </p:cNvSpPr>
              <p:nvPr/>
            </p:nvSpPr>
            <p:spPr>
              <a:xfrm>
                <a:off x="1805494" y="8310913"/>
                <a:ext cx="576262" cy="384175"/>
              </a:xfrm>
              <a:prstGeom prst="roundRect">
                <a:avLst>
                  <a:gd name="adj" fmla="val 16667"/>
                </a:avLst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txBody>
              <a:bodyPr wrap="none" lIns="88912" tIns="46234" rIns="88912" bIns="46234" anchor="ctr"/>
              <a:lstStyle>
                <a:lvl1pPr eaLnBrk="0" hangingPunct="0"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1pPr>
                <a:lvl2pPr marL="742950" indent="-285750" eaLnBrk="0" hangingPunct="0"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2pPr>
                <a:lvl3pPr marL="1143000" indent="-228600" eaLnBrk="0" hangingPunct="0"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3pPr>
                <a:lvl4pPr marL="1600200" indent="-228600" eaLnBrk="0" hangingPunct="0"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4pPr>
                <a:lvl5pPr marL="2057400" indent="-228600" eaLnBrk="0" hangingPunct="0"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9pPr>
              </a:lstStyle>
              <a:p>
                <a:pPr eaLnBrk="1" hangingPunct="1">
                  <a:defRPr/>
                </a:pPr>
                <a:endParaRPr lang="ko-KR" altLang="en-US" sz="5730"/>
              </a:p>
            </p:txBody>
          </p:sp>
          <p:sp>
            <p:nvSpPr>
              <p:cNvPr id="23" name="Text Box 41"/>
              <p:cNvSpPr txBox="1">
                <a:spLocks noChangeArrowheads="1"/>
              </p:cNvSpPr>
              <p:nvPr/>
            </p:nvSpPr>
            <p:spPr>
              <a:xfrm>
                <a:off x="2413503" y="8142632"/>
                <a:ext cx="8683630" cy="5764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88912" tIns="46234" rIns="88912" bIns="46234">
                <a:spAutoFit/>
              </a:bodyPr>
              <a:lstStyle>
                <a:lvl1pPr defTabSz="2952750" eaLnBrk="0" hangingPunct="0"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1pPr>
                <a:lvl2pPr marL="742950" indent="-285750" defTabSz="2952750" eaLnBrk="0" hangingPunct="0"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2pPr>
                <a:lvl3pPr marL="1143000" indent="-228600" defTabSz="2952750" eaLnBrk="0" hangingPunct="0"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3pPr>
                <a:lvl4pPr marL="1600200" indent="-228600" defTabSz="2952750" eaLnBrk="0" hangingPunct="0"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4pPr>
                <a:lvl5pPr marL="2057400" indent="-228600" defTabSz="2952750" eaLnBrk="0" hangingPunct="0"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5pPr>
                <a:lvl6pPr marL="2514600" indent="-228600" defTabSz="29527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6pPr>
                <a:lvl7pPr marL="2971800" indent="-228600" defTabSz="29527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7pPr>
                <a:lvl8pPr marL="3429000" indent="-228600" defTabSz="29527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8pPr>
                <a:lvl9pPr marL="3886200" indent="-228600" defTabSz="29527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9pPr>
              </a:lstStyle>
              <a:p>
                <a:pPr eaLnBrk="1" hangingPunct="1">
                  <a:defRPr/>
                </a:pPr>
                <a:r>
                  <a:rPr lang="ko-KR" altLang="en-US" sz="3161">
                    <a:latin typeface="HY견고딕"/>
                    <a:ea typeface="HY견고딕"/>
                  </a:rPr>
                  <a:t>지도 교수</a:t>
                </a:r>
                <a:r>
                  <a:rPr lang="en-US" altLang="ko-KR" sz="3161">
                    <a:latin typeface="HY견고딕"/>
                    <a:ea typeface="HY견고딕"/>
                  </a:rPr>
                  <a:t>:  </a:t>
                </a:r>
                <a:r>
                  <a:rPr lang="ko-KR" altLang="en-US" sz="3161">
                    <a:latin typeface="HY견고딕"/>
                    <a:ea typeface="HY견고딕"/>
                  </a:rPr>
                  <a:t>한환수 교수님 </a:t>
                </a:r>
                <a:endParaRPr lang="en-US" altLang="ko-KR" sz="3161">
                  <a:latin typeface="HY견고딕"/>
                  <a:ea typeface="HY견고딕"/>
                </a:endParaRPr>
              </a:p>
            </p:txBody>
          </p:sp>
        </p:grpSp>
      </p:grpSp>
      <p:grpSp>
        <p:nvGrpSpPr>
          <p:cNvPr id="44" name="그룹 43"/>
          <p:cNvGrpSpPr/>
          <p:nvPr/>
        </p:nvGrpSpPr>
        <p:grpSpPr>
          <a:xfrm rot="0">
            <a:off x="358609" y="8182795"/>
            <a:ext cx="10379107" cy="5122109"/>
            <a:chOff x="36506" y="8083551"/>
            <a:chExt cx="10506076" cy="5184768"/>
          </a:xfrm>
        </p:grpSpPr>
        <p:grpSp>
          <p:nvGrpSpPr>
            <p:cNvPr id="47" name="Group 5"/>
            <p:cNvGrpSpPr/>
            <p:nvPr/>
          </p:nvGrpSpPr>
          <p:grpSpPr>
            <a:xfrm rot="0">
              <a:off x="36506" y="8083551"/>
              <a:ext cx="10506076" cy="1223963"/>
              <a:chOff x="22" y="5091"/>
              <a:chExt cx="6618" cy="771"/>
            </a:xfrm>
          </p:grpSpPr>
          <p:sp>
            <p:nvSpPr>
              <p:cNvPr id="51" name="AutoShape 6"/>
              <p:cNvSpPr>
                <a:spLocks noChangeArrowheads="1"/>
              </p:cNvSpPr>
              <p:nvPr/>
            </p:nvSpPr>
            <p:spPr>
              <a:xfrm>
                <a:off x="250" y="5319"/>
                <a:ext cx="6390" cy="544"/>
              </a:xfrm>
              <a:prstGeom prst="flowChartAlternateProcess">
                <a:avLst/>
              </a:prstGeom>
              <a:gradFill rotWithShape="1">
                <a:gsLst>
                  <a:gs pos="74000">
                    <a:srgbClr val="336699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/>
              </a:ln>
              <a:effectLst/>
            </p:spPr>
            <p:txBody>
              <a:bodyPr wrap="none" anchor="ctr"/>
              <a:lstStyle/>
              <a:p>
                <a:pPr defTabSz="2915454">
                  <a:defRPr/>
                </a:pPr>
                <a:r>
                  <a:rPr xmlns:mc="http://schemas.openxmlformats.org/markup-compatibility/2006" xmlns:hp="http://schemas.haansoft.com/office/presentation/8.0" lang="en-US" altLang="ko-KR" sz="3952" b="1" mc:Ignorable="hp" hp:hslEmbossed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맑은 고딕"/>
                    <a:ea typeface="맑은 고딕"/>
                  </a:rPr>
                  <a:t>   </a:t>
                </a:r>
                <a:r>
                  <a:rPr xmlns:mc="http://schemas.openxmlformats.org/markup-compatibility/2006" xmlns:hp="http://schemas.haansoft.com/office/presentation/8.0" lang="ko-KR" altLang="en-US" sz="3952" b="1" mc:Ignorable="hp" hp:hslEmbossed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맑은 고딕"/>
                    <a:ea typeface="맑은 고딕"/>
                  </a:rPr>
                  <a:t>개 요 </a:t>
                </a:r>
                <a:r>
                  <a:rPr xmlns:mc="http://schemas.openxmlformats.org/markup-compatibility/2006" xmlns:hp="http://schemas.haansoft.com/office/presentation/8.0" lang="en-US" altLang="ko-KR" sz="3952" b="1" mc:Ignorable="hp" hp:hslEmbossed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맑은 고딕"/>
                    <a:ea typeface="맑은 고딕"/>
                  </a:rPr>
                  <a:t>(</a:t>
                </a:r>
                <a:r>
                  <a:rPr xmlns:mc="http://schemas.openxmlformats.org/markup-compatibility/2006" xmlns:hp="http://schemas.haansoft.com/office/presentation/8.0" lang="ko-KR" altLang="en-US" sz="3952" b="1" mc:Ignorable="hp" hp:hslEmbossed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맑은 고딕"/>
                    <a:ea typeface="맑은 고딕"/>
                  </a:rPr>
                  <a:t>맑은고딕</a:t>
                </a:r>
                <a:r>
                  <a:rPr xmlns:mc="http://schemas.openxmlformats.org/markup-compatibility/2006" xmlns:hp="http://schemas.haansoft.com/office/presentation/8.0" lang="en-US" altLang="ko-KR" sz="3952" b="1" mc:Ignorable="hp" hp:hslEmbossed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맑은 고딕"/>
                    <a:ea typeface="맑은 고딕"/>
                  </a:rPr>
                  <a:t>, 40, </a:t>
                </a:r>
                <a:r>
                  <a:rPr xmlns:mc="http://schemas.openxmlformats.org/markup-compatibility/2006" xmlns:hp="http://schemas.haansoft.com/office/presentation/8.0" lang="ko-KR" altLang="en-US" sz="3952" b="1" mc:Ignorable="hp" hp:hslEmbossed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맑은 고딕"/>
                    <a:ea typeface="맑은 고딕"/>
                  </a:rPr>
                  <a:t>굵게</a:t>
                </a:r>
                <a:r>
                  <a:rPr xmlns:mc="http://schemas.openxmlformats.org/markup-compatibility/2006" xmlns:hp="http://schemas.haansoft.com/office/presentation/8.0" lang="en-US" altLang="ko-KR" sz="3952" b="1" mc:Ignorable="hp" hp:hslEmbossed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맑은 고딕"/>
                    <a:ea typeface="맑은 고딕"/>
                  </a:rPr>
                  <a:t>, </a:t>
                </a:r>
                <a:r>
                  <a:rPr xmlns:mc="http://schemas.openxmlformats.org/markup-compatibility/2006" xmlns:hp="http://schemas.haansoft.com/office/presentation/8.0" lang="ko-KR" altLang="en-US" sz="3952" b="1" mc:Ignorable="hp" hp:hslEmbossed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맑은 고딕"/>
                    <a:ea typeface="맑은 고딕"/>
                  </a:rPr>
                  <a:t>그림자</a:t>
                </a:r>
                <a:r>
                  <a:rPr xmlns:mc="http://schemas.openxmlformats.org/markup-compatibility/2006" xmlns:hp="http://schemas.haansoft.com/office/presentation/8.0" lang="en-US" altLang="ko-KR" sz="3952" b="1" mc:Ignorable="hp" hp:hslEmbossed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맑은 고딕"/>
                    <a:ea typeface="맑은 고딕"/>
                  </a:rPr>
                  <a:t>)</a:t>
                </a:r>
                <a:r>
                  <a:rPr xmlns:mc="http://schemas.openxmlformats.org/markup-compatibility/2006" xmlns:hp="http://schemas.haansoft.com/office/presentation/8.0" lang="ko-KR" altLang="en-US" sz="3952" b="1" mc:Ignorable="hp" hp:hslEmbossed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맑은 고딕"/>
                    <a:ea typeface="맑은 고딕"/>
                  </a:rPr>
                  <a:t> </a:t>
                </a:r>
                <a:endParaRPr xmlns:mc="http://schemas.openxmlformats.org/markup-compatibility/2006" xmlns:hp="http://schemas.haansoft.com/office/presentation/8.0" lang="ko-KR" altLang="en-US" sz="3952" b="1" mc:Ignorable="hp" hp:hslEmbossed="0">
                  <a:solidFill>
                    <a:schemeClr val="bg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52" name="Text Box 7"/>
              <p:cNvSpPr txBox="1">
                <a:spLocks noChangeArrowheads="1"/>
              </p:cNvSpPr>
              <p:nvPr/>
            </p:nvSpPr>
            <p:spPr>
              <a:xfrm>
                <a:off x="22" y="5091"/>
                <a:ext cx="589" cy="6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88912" tIns="46234" rIns="88912" bIns="46234">
                <a:spAutoFit/>
              </a:bodyPr>
              <a:lstStyle>
                <a:lvl1pPr defTabSz="2952750" eaLnBrk="0" hangingPunct="0"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1pPr>
                <a:lvl2pPr marL="742950" indent="-285750" defTabSz="2952750" eaLnBrk="0" hangingPunct="0"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2pPr>
                <a:lvl3pPr marL="1143000" indent="-228600" defTabSz="2952750" eaLnBrk="0" hangingPunct="0"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3pPr>
                <a:lvl4pPr marL="1600200" indent="-228600" defTabSz="2952750" eaLnBrk="0" hangingPunct="0"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4pPr>
                <a:lvl5pPr marL="2057400" indent="-228600" defTabSz="2952750" eaLnBrk="0" hangingPunct="0"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5pPr>
                <a:lvl6pPr marL="2514600" indent="-228600" defTabSz="29527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6pPr>
                <a:lvl7pPr marL="2971800" indent="-228600" defTabSz="29527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7pPr>
                <a:lvl8pPr marL="3429000" indent="-228600" defTabSz="29527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8pPr>
                <a:lvl9pPr marL="3886200" indent="-228600" defTabSz="29527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ko-KR" sz="5927" b="1">
                    <a:solidFill>
                      <a:schemeClr val="bg1"/>
                    </a:solidFill>
                  </a:rPr>
                  <a:t>ⓔ</a:t>
                </a:r>
                <a:endParaRPr lang="en-US" altLang="ko-KR" sz="5927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6" name="Text Box 31"/>
            <p:cNvSpPr txBox="1">
              <a:spLocks noChangeArrowheads="1"/>
            </p:cNvSpPr>
            <p:nvPr/>
          </p:nvSpPr>
          <p:spPr>
            <a:xfrm>
              <a:off x="396871" y="9604368"/>
              <a:ext cx="10118725" cy="3663950"/>
            </a:xfrm>
            <a:prstGeom prst="rect">
              <a:avLst/>
            </a:prstGeom>
            <a:noFill/>
            <a:ln>
              <a:noFill/>
            </a:ln>
          </p:spPr>
          <p:txBody>
            <a:bodyPr lIns="88912" tIns="46234" rIns="88912" bIns="46234"/>
            <a:lstStyle>
              <a:lvl1pPr defTabSz="2952750" eaLnBrk="0" hangingPunct="0">
                <a:defRPr kumimoji="1" sz="5800">
                  <a:solidFill>
                    <a:schemeClr val="tx1"/>
                  </a:solidFill>
                  <a:latin typeface="굴림"/>
                  <a:ea typeface="굴림"/>
                </a:defRPr>
              </a:lvl1pPr>
              <a:lvl2pPr marL="742950" indent="-285750" defTabSz="2952750" eaLnBrk="0" hangingPunct="0">
                <a:defRPr kumimoji="1" sz="5800">
                  <a:solidFill>
                    <a:schemeClr val="tx1"/>
                  </a:solidFill>
                  <a:latin typeface="굴림"/>
                  <a:ea typeface="굴림"/>
                </a:defRPr>
              </a:lvl2pPr>
              <a:lvl3pPr marL="1143000" indent="-228600" defTabSz="2952750" eaLnBrk="0" hangingPunct="0">
                <a:defRPr kumimoji="1" sz="5800">
                  <a:solidFill>
                    <a:schemeClr val="tx1"/>
                  </a:solidFill>
                  <a:latin typeface="굴림"/>
                  <a:ea typeface="굴림"/>
                </a:defRPr>
              </a:lvl3pPr>
              <a:lvl4pPr marL="1600200" indent="-228600" defTabSz="2952750" eaLnBrk="0" hangingPunct="0">
                <a:defRPr kumimoji="1" sz="5800">
                  <a:solidFill>
                    <a:schemeClr val="tx1"/>
                  </a:solidFill>
                  <a:latin typeface="굴림"/>
                  <a:ea typeface="굴림"/>
                </a:defRPr>
              </a:lvl4pPr>
              <a:lvl5pPr marL="2057400" indent="-228600" defTabSz="2952750" eaLnBrk="0" hangingPunct="0">
                <a:defRPr kumimoji="1" sz="5800">
                  <a:solidFill>
                    <a:schemeClr val="tx1"/>
                  </a:solidFill>
                  <a:latin typeface="굴림"/>
                  <a:ea typeface="굴림"/>
                </a:defRPr>
              </a:lvl5pPr>
              <a:lvl6pPr marL="2514600" indent="-228600" defTabSz="2952750" eaLnBrk="0" fontAlgn="base" hangingPunct="0">
                <a:spcBef>
                  <a:spcPct val="0"/>
                </a:spcBef>
                <a:spcAft>
                  <a:spcPct val="0"/>
                </a:spcAft>
                <a:defRPr kumimoji="1" sz="5800">
                  <a:solidFill>
                    <a:schemeClr val="tx1"/>
                  </a:solidFill>
                  <a:latin typeface="굴림"/>
                  <a:ea typeface="굴림"/>
                </a:defRPr>
              </a:lvl6pPr>
              <a:lvl7pPr marL="2971800" indent="-228600" defTabSz="2952750" eaLnBrk="0" fontAlgn="base" hangingPunct="0">
                <a:spcBef>
                  <a:spcPct val="0"/>
                </a:spcBef>
                <a:spcAft>
                  <a:spcPct val="0"/>
                </a:spcAft>
                <a:defRPr kumimoji="1" sz="5800">
                  <a:solidFill>
                    <a:schemeClr val="tx1"/>
                  </a:solidFill>
                  <a:latin typeface="굴림"/>
                  <a:ea typeface="굴림"/>
                </a:defRPr>
              </a:lvl7pPr>
              <a:lvl8pPr marL="3429000" indent="-228600" defTabSz="2952750" eaLnBrk="0" fontAlgn="base" hangingPunct="0">
                <a:spcBef>
                  <a:spcPct val="0"/>
                </a:spcBef>
                <a:spcAft>
                  <a:spcPct val="0"/>
                </a:spcAft>
                <a:defRPr kumimoji="1" sz="5800">
                  <a:solidFill>
                    <a:schemeClr val="tx1"/>
                  </a:solidFill>
                  <a:latin typeface="굴림"/>
                  <a:ea typeface="굴림"/>
                </a:defRPr>
              </a:lvl8pPr>
              <a:lvl9pPr marL="3886200" indent="-228600" defTabSz="2952750" eaLnBrk="0" fontAlgn="base" hangingPunct="0">
                <a:spcBef>
                  <a:spcPct val="0"/>
                </a:spcBef>
                <a:spcAft>
                  <a:spcPct val="0"/>
                </a:spcAft>
                <a:defRPr kumimoji="1" sz="5800">
                  <a:solidFill>
                    <a:schemeClr val="tx1"/>
                  </a:solidFill>
                  <a:latin typeface="굴림"/>
                  <a:ea typeface="굴림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ko-KR" altLang="en-US" sz="2800">
                  <a:solidFill>
                    <a:srgbClr val="000000"/>
                  </a:solidFill>
                </a:rPr>
                <a:t>여행지의 생생함을 최대화 하기 위해 </a:t>
              </a:r>
              <a:r>
                <a:rPr lang="en-US" altLang="ko-KR" sz="2800">
                  <a:solidFill>
                    <a:srgbClr val="000000"/>
                  </a:solidFill>
                </a:rPr>
                <a:t>AR</a:t>
              </a:r>
              <a:r>
                <a:rPr lang="ko-KR" altLang="en-US" sz="2800">
                  <a:solidFill>
                    <a:srgbClr val="000000"/>
                  </a:solidFill>
                </a:rPr>
                <a:t> 기술과 결합한 여행지 방명록 애플리케이션을 개발하였다</a:t>
              </a:r>
              <a:r>
                <a:rPr lang="en-US" altLang="ko-KR" sz="2800">
                  <a:solidFill>
                    <a:srgbClr val="000000"/>
                  </a:solidFill>
                </a:rPr>
                <a:t>.</a:t>
              </a:r>
              <a:r>
                <a:rPr lang="ko-KR" altLang="en-US" sz="2800">
                  <a:solidFill>
                    <a:srgbClr val="000000"/>
                  </a:solidFill>
                </a:rPr>
                <a:t> </a:t>
              </a:r>
              <a:r>
                <a:rPr lang="en-US" altLang="ko-KR" sz="2800">
                  <a:solidFill>
                    <a:srgbClr val="000000"/>
                  </a:solidFill>
                </a:rPr>
                <a:t>ARCore </a:t>
              </a:r>
              <a:r>
                <a:rPr lang="ko-KR" altLang="en-US" sz="2800">
                  <a:solidFill>
                    <a:srgbClr val="000000"/>
                  </a:solidFill>
                </a:rPr>
                <a:t>라이브러리를 활용하고 사용자의 스마트폰 </a:t>
              </a:r>
              <a:r>
                <a:rPr lang="en-US" altLang="ko-KR" sz="2800">
                  <a:solidFill>
                    <a:srgbClr val="000000"/>
                  </a:solidFill>
                </a:rPr>
                <a:t>GPS</a:t>
              </a:r>
              <a:r>
                <a:rPr lang="ko-KR" altLang="en-US" sz="2800">
                  <a:solidFill>
                    <a:srgbClr val="000000"/>
                  </a:solidFill>
                </a:rPr>
                <a:t>를 이용하여 주변 여행지를 검색하고 메세지를 남길 수 있다</a:t>
              </a:r>
              <a:r>
                <a:rPr lang="en-US" altLang="ko-KR" sz="2800">
                  <a:solidFill>
                    <a:srgbClr val="000000"/>
                  </a:solidFill>
                </a:rPr>
                <a:t>.</a:t>
              </a:r>
              <a:endParaRPr lang="en-US" altLang="ko-KR" sz="2800">
                <a:solidFill>
                  <a:srgbClr val="000000"/>
                </a:solidFill>
              </a:endParaRPr>
            </a:p>
            <a:p>
              <a:pPr eaLnBrk="1" hangingPunct="1">
                <a:spcBef>
                  <a:spcPct val="50000"/>
                </a:spcBef>
                <a:defRPr/>
              </a:pPr>
              <a:r>
                <a:rPr lang="ko-KR" altLang="en-US" sz="2800">
                  <a:solidFill>
                    <a:srgbClr val="000000"/>
                  </a:solidFill>
                </a:rPr>
                <a:t>여러 사용자가 지속적으로 같은 위치에 배치된 </a:t>
              </a:r>
              <a:r>
                <a:rPr lang="en-US" altLang="ko-KR" sz="2800">
                  <a:solidFill>
                    <a:srgbClr val="000000"/>
                  </a:solidFill>
                </a:rPr>
                <a:t>3D</a:t>
              </a:r>
              <a:r>
                <a:rPr lang="ko-KR" altLang="en-US" sz="2800">
                  <a:solidFill>
                    <a:srgbClr val="000000"/>
                  </a:solidFill>
                </a:rPr>
                <a:t> 객체를 인식할 수 있도록 </a:t>
              </a:r>
              <a:r>
                <a:rPr lang="en-US" altLang="ko-KR" sz="2800">
                  <a:solidFill>
                    <a:srgbClr val="000000"/>
                  </a:solidFill>
                </a:rPr>
                <a:t>ARCore</a:t>
              </a:r>
              <a:r>
                <a:rPr lang="ko-KR" altLang="en-US" sz="2800">
                  <a:solidFill>
                    <a:srgbClr val="000000"/>
                  </a:solidFill>
                </a:rPr>
                <a:t>의 </a:t>
              </a:r>
              <a:r>
                <a:rPr lang="en-US" altLang="ko-KR" sz="2800">
                  <a:solidFill>
                    <a:srgbClr val="000000"/>
                  </a:solidFill>
                </a:rPr>
                <a:t>Cloud Anchor</a:t>
              </a:r>
              <a:r>
                <a:rPr lang="ko-KR" altLang="en-US" sz="2800">
                  <a:solidFill>
                    <a:srgbClr val="000000"/>
                  </a:solidFill>
                </a:rPr>
                <a:t> 사용 가능성을 검토한다</a:t>
              </a:r>
              <a:r>
                <a:rPr lang="en-US" altLang="ko-KR" sz="2800">
                  <a:solidFill>
                    <a:srgbClr val="000000"/>
                  </a:solidFill>
                </a:rPr>
                <a:t>.</a:t>
              </a:r>
              <a:endParaRPr lang="en-US" altLang="ko-KR" sz="2800">
                <a:solidFill>
                  <a:srgbClr val="000000"/>
                </a:solidFill>
              </a:endParaRPr>
            </a:p>
            <a:p>
              <a:pPr eaLnBrk="1" hangingPunct="1">
                <a:spcBef>
                  <a:spcPct val="50000"/>
                </a:spcBef>
                <a:defRPr/>
              </a:pPr>
              <a:endParaRPr lang="ko-KR" altLang="en-US" sz="2800">
                <a:solidFill>
                  <a:srgbClr val="000000"/>
                </a:solidFill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 rot="0">
            <a:off x="376962" y="13249483"/>
            <a:ext cx="10379106" cy="13084577"/>
            <a:chOff x="36513" y="8083553"/>
            <a:chExt cx="10506075" cy="13244642"/>
          </a:xfrm>
        </p:grpSpPr>
        <p:grpSp>
          <p:nvGrpSpPr>
            <p:cNvPr id="73" name="Group 5"/>
            <p:cNvGrpSpPr/>
            <p:nvPr/>
          </p:nvGrpSpPr>
          <p:grpSpPr>
            <a:xfrm rot="0">
              <a:off x="36513" y="8083553"/>
              <a:ext cx="10506075" cy="1223963"/>
              <a:chOff x="23" y="5092"/>
              <a:chExt cx="6618" cy="771"/>
            </a:xfrm>
          </p:grpSpPr>
          <p:sp>
            <p:nvSpPr>
              <p:cNvPr id="75" name="AutoShape 6"/>
              <p:cNvSpPr>
                <a:spLocks noChangeArrowheads="1"/>
              </p:cNvSpPr>
              <p:nvPr/>
            </p:nvSpPr>
            <p:spPr>
              <a:xfrm>
                <a:off x="250" y="5319"/>
                <a:ext cx="6391" cy="544"/>
              </a:xfrm>
              <a:prstGeom prst="flowChartAlternateProcess">
                <a:avLst/>
              </a:prstGeom>
              <a:gradFill rotWithShape="1">
                <a:gsLst>
                  <a:gs pos="74000">
                    <a:srgbClr val="336699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/>
              </a:ln>
              <a:effectLst/>
            </p:spPr>
            <p:txBody>
              <a:bodyPr wrap="none" anchor="ctr"/>
              <a:lstStyle/>
              <a:p>
                <a:pPr defTabSz="2915454">
                  <a:defRPr/>
                </a:pPr>
                <a:r>
                  <a:rPr xmlns:mc="http://schemas.openxmlformats.org/markup-compatibility/2006" xmlns:hp="http://schemas.haansoft.com/office/presentation/8.0" lang="en-US" altLang="ko-KR" sz="3952" b="1" mc:Ignorable="hp" hp:hslEmbossed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맑은 고딕"/>
                    <a:ea typeface="맑은 고딕"/>
                  </a:rPr>
                  <a:t>   </a:t>
                </a:r>
                <a:r>
                  <a:rPr xmlns:mc="http://schemas.openxmlformats.org/markup-compatibility/2006" xmlns:hp="http://schemas.haansoft.com/office/presentation/8.0" lang="ko-KR" altLang="en-US" sz="3952" b="1" mc:Ignorable="hp" hp:hslEmbossed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맑은 고딕"/>
                    <a:ea typeface="맑은 고딕"/>
                  </a:rPr>
                  <a:t>시스템 구성</a:t>
                </a:r>
                <a:endParaRPr xmlns:mc="http://schemas.openxmlformats.org/markup-compatibility/2006" xmlns:hp="http://schemas.haansoft.com/office/presentation/8.0" lang="ko-KR" altLang="en-US" sz="3952" b="1" mc:Ignorable="hp" hp:hslEmbossed="0">
                  <a:solidFill>
                    <a:schemeClr val="bg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76" name="Text Box 7"/>
              <p:cNvSpPr txBox="1">
                <a:spLocks noChangeArrowheads="1"/>
              </p:cNvSpPr>
              <p:nvPr/>
            </p:nvSpPr>
            <p:spPr>
              <a:xfrm>
                <a:off x="22" y="5091"/>
                <a:ext cx="589" cy="6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88912" tIns="46234" rIns="88912" bIns="46234">
                <a:spAutoFit/>
              </a:bodyPr>
              <a:lstStyle>
                <a:lvl1pPr defTabSz="2952750" eaLnBrk="0" hangingPunct="0"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1pPr>
                <a:lvl2pPr marL="742950" indent="-285750" defTabSz="2952750" eaLnBrk="0" hangingPunct="0"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2pPr>
                <a:lvl3pPr marL="1143000" indent="-228600" defTabSz="2952750" eaLnBrk="0" hangingPunct="0"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3pPr>
                <a:lvl4pPr marL="1600200" indent="-228600" defTabSz="2952750" eaLnBrk="0" hangingPunct="0"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4pPr>
                <a:lvl5pPr marL="2057400" indent="-228600" defTabSz="2952750" eaLnBrk="0" hangingPunct="0"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5pPr>
                <a:lvl6pPr marL="2514600" indent="-228600" defTabSz="29527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6pPr>
                <a:lvl7pPr marL="2971800" indent="-228600" defTabSz="29527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7pPr>
                <a:lvl8pPr marL="3429000" indent="-228600" defTabSz="29527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8pPr>
                <a:lvl9pPr marL="3886200" indent="-228600" defTabSz="29527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ko-KR" sz="5927" b="1">
                    <a:solidFill>
                      <a:schemeClr val="bg1"/>
                    </a:solidFill>
                  </a:rPr>
                  <a:t>ⓔ</a:t>
                </a:r>
                <a:endParaRPr lang="en-US" altLang="ko-KR" sz="5927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4" name="Text Box 31"/>
            <p:cNvSpPr txBox="1">
              <a:spLocks noChangeArrowheads="1"/>
            </p:cNvSpPr>
            <p:nvPr/>
          </p:nvSpPr>
          <p:spPr>
            <a:xfrm>
              <a:off x="396875" y="9604374"/>
              <a:ext cx="10118725" cy="11723821"/>
            </a:xfrm>
            <a:prstGeom prst="rect">
              <a:avLst/>
            </a:prstGeom>
            <a:noFill/>
            <a:ln>
              <a:noFill/>
            </a:ln>
          </p:spPr>
          <p:txBody>
            <a:bodyPr lIns="88912" tIns="46234" rIns="88912" bIns="46234"/>
            <a:lstStyle>
              <a:lvl1pPr defTabSz="2952750" eaLnBrk="0" hangingPunct="0">
                <a:defRPr kumimoji="1" sz="5800">
                  <a:solidFill>
                    <a:schemeClr val="tx1"/>
                  </a:solidFill>
                  <a:latin typeface="굴림"/>
                  <a:ea typeface="굴림"/>
                </a:defRPr>
              </a:lvl1pPr>
              <a:lvl2pPr marL="742950" indent="-285750" defTabSz="2952750" eaLnBrk="0" hangingPunct="0">
                <a:defRPr kumimoji="1" sz="5800">
                  <a:solidFill>
                    <a:schemeClr val="tx1"/>
                  </a:solidFill>
                  <a:latin typeface="굴림"/>
                  <a:ea typeface="굴림"/>
                </a:defRPr>
              </a:lvl2pPr>
              <a:lvl3pPr marL="1143000" indent="-228600" defTabSz="2952750" eaLnBrk="0" hangingPunct="0">
                <a:defRPr kumimoji="1" sz="5800">
                  <a:solidFill>
                    <a:schemeClr val="tx1"/>
                  </a:solidFill>
                  <a:latin typeface="굴림"/>
                  <a:ea typeface="굴림"/>
                </a:defRPr>
              </a:lvl3pPr>
              <a:lvl4pPr marL="1600200" indent="-228600" defTabSz="2952750" eaLnBrk="0" hangingPunct="0">
                <a:defRPr kumimoji="1" sz="5800">
                  <a:solidFill>
                    <a:schemeClr val="tx1"/>
                  </a:solidFill>
                  <a:latin typeface="굴림"/>
                  <a:ea typeface="굴림"/>
                </a:defRPr>
              </a:lvl4pPr>
              <a:lvl5pPr marL="2057400" indent="-228600" defTabSz="2952750" eaLnBrk="0" hangingPunct="0">
                <a:defRPr kumimoji="1" sz="5800">
                  <a:solidFill>
                    <a:schemeClr val="tx1"/>
                  </a:solidFill>
                  <a:latin typeface="굴림"/>
                  <a:ea typeface="굴림"/>
                </a:defRPr>
              </a:lvl5pPr>
              <a:lvl6pPr marL="2514600" indent="-228600" defTabSz="2952750" eaLnBrk="0" fontAlgn="base" hangingPunct="0">
                <a:spcBef>
                  <a:spcPct val="0"/>
                </a:spcBef>
                <a:spcAft>
                  <a:spcPct val="0"/>
                </a:spcAft>
                <a:defRPr kumimoji="1" sz="5800">
                  <a:solidFill>
                    <a:schemeClr val="tx1"/>
                  </a:solidFill>
                  <a:latin typeface="굴림"/>
                  <a:ea typeface="굴림"/>
                </a:defRPr>
              </a:lvl6pPr>
              <a:lvl7pPr marL="2971800" indent="-228600" defTabSz="2952750" eaLnBrk="0" fontAlgn="base" hangingPunct="0">
                <a:spcBef>
                  <a:spcPct val="0"/>
                </a:spcBef>
                <a:spcAft>
                  <a:spcPct val="0"/>
                </a:spcAft>
                <a:defRPr kumimoji="1" sz="5800">
                  <a:solidFill>
                    <a:schemeClr val="tx1"/>
                  </a:solidFill>
                  <a:latin typeface="굴림"/>
                  <a:ea typeface="굴림"/>
                </a:defRPr>
              </a:lvl7pPr>
              <a:lvl8pPr marL="3429000" indent="-228600" defTabSz="2952750" eaLnBrk="0" fontAlgn="base" hangingPunct="0">
                <a:spcBef>
                  <a:spcPct val="0"/>
                </a:spcBef>
                <a:spcAft>
                  <a:spcPct val="0"/>
                </a:spcAft>
                <a:defRPr kumimoji="1" sz="5800">
                  <a:solidFill>
                    <a:schemeClr val="tx1"/>
                  </a:solidFill>
                  <a:latin typeface="굴림"/>
                  <a:ea typeface="굴림"/>
                </a:defRPr>
              </a:lvl8pPr>
              <a:lvl9pPr marL="3886200" indent="-228600" defTabSz="2952750" eaLnBrk="0" fontAlgn="base" hangingPunct="0">
                <a:spcBef>
                  <a:spcPct val="0"/>
                </a:spcBef>
                <a:spcAft>
                  <a:spcPct val="0"/>
                </a:spcAft>
                <a:defRPr kumimoji="1" sz="5800">
                  <a:solidFill>
                    <a:schemeClr val="tx1"/>
                  </a:solidFill>
                  <a:latin typeface="굴림"/>
                  <a:ea typeface="굴림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endParaRPr lang="ko-KR" altLang="ko-KR" sz="2766">
                <a:solidFill>
                  <a:srgbClr val="000000"/>
                </a:solidFill>
              </a:endParaRPr>
            </a:p>
            <a:p>
              <a:pPr eaLnBrk="1" hangingPunct="1">
                <a:spcBef>
                  <a:spcPct val="50000"/>
                </a:spcBef>
                <a:defRPr/>
              </a:pPr>
              <a:endParaRPr lang="ko-KR" altLang="ko-KR" sz="2766">
                <a:solidFill>
                  <a:srgbClr val="000000"/>
                </a:solidFill>
              </a:endParaRPr>
            </a:p>
            <a:p>
              <a:pPr eaLnBrk="1" hangingPunct="1">
                <a:spcBef>
                  <a:spcPct val="50000"/>
                </a:spcBef>
                <a:defRPr/>
              </a:pPr>
              <a:endParaRPr lang="ko-KR" altLang="ko-KR" sz="2766">
                <a:solidFill>
                  <a:srgbClr val="000000"/>
                </a:solidFill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 rot="0">
            <a:off x="10706086" y="23986262"/>
            <a:ext cx="10379119" cy="5122171"/>
            <a:chOff x="36500" y="8083494"/>
            <a:chExt cx="10506088" cy="5184830"/>
          </a:xfrm>
        </p:grpSpPr>
        <p:grpSp>
          <p:nvGrpSpPr>
            <p:cNvPr id="78" name="Group 5"/>
            <p:cNvGrpSpPr/>
            <p:nvPr/>
          </p:nvGrpSpPr>
          <p:grpSpPr>
            <a:xfrm rot="0">
              <a:off x="36500" y="8083494"/>
              <a:ext cx="10506088" cy="1223957"/>
              <a:chOff x="22" y="5092"/>
              <a:chExt cx="6618" cy="770"/>
            </a:xfrm>
          </p:grpSpPr>
          <p:sp>
            <p:nvSpPr>
              <p:cNvPr id="80" name="AutoShape 6"/>
              <p:cNvSpPr>
                <a:spLocks noChangeArrowheads="1"/>
              </p:cNvSpPr>
              <p:nvPr/>
            </p:nvSpPr>
            <p:spPr>
              <a:xfrm>
                <a:off x="250" y="5319"/>
                <a:ext cx="6391" cy="544"/>
              </a:xfrm>
              <a:prstGeom prst="flowChartAlternateProcess">
                <a:avLst/>
              </a:prstGeom>
              <a:gradFill rotWithShape="1">
                <a:gsLst>
                  <a:gs pos="74000">
                    <a:srgbClr val="336699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/>
              </a:ln>
              <a:effectLst/>
            </p:spPr>
            <p:txBody>
              <a:bodyPr wrap="none" anchor="ctr"/>
              <a:lstStyle/>
              <a:p>
                <a:pPr defTabSz="2915454">
                  <a:defRPr/>
                </a:pPr>
                <a:r>
                  <a:rPr xmlns:mc="http://schemas.openxmlformats.org/markup-compatibility/2006" xmlns:hp="http://schemas.haansoft.com/office/presentation/8.0" lang="ko-KR" altLang="en-US" sz="3952" b="1" mc:Ignorable="hp" hp:hslEmbossed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맑은 고딕"/>
                    <a:ea typeface="맑은 고딕"/>
                  </a:rPr>
                  <a:t>   결 론</a:t>
                </a:r>
                <a:endParaRPr xmlns:mc="http://schemas.openxmlformats.org/markup-compatibility/2006" xmlns:hp="http://schemas.haansoft.com/office/presentation/8.0" lang="ko-KR" altLang="en-US" sz="3952" b="1" mc:Ignorable="hp" hp:hslEmbossed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맑은 고딕"/>
                  <a:ea typeface="맑은 고딕"/>
                </a:endParaRPr>
              </a:p>
            </p:txBody>
          </p:sp>
          <p:sp>
            <p:nvSpPr>
              <p:cNvPr id="81" name="Text Box 7"/>
              <p:cNvSpPr txBox="1">
                <a:spLocks noChangeArrowheads="1"/>
              </p:cNvSpPr>
              <p:nvPr/>
            </p:nvSpPr>
            <p:spPr>
              <a:xfrm>
                <a:off x="22" y="5092"/>
                <a:ext cx="591" cy="6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88912" tIns="46234" rIns="88912" bIns="46234">
                <a:spAutoFit/>
              </a:bodyPr>
              <a:lstStyle>
                <a:lvl1pPr defTabSz="2952750" eaLnBrk="0" hangingPunct="0"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1pPr>
                <a:lvl2pPr marL="742950" indent="-285750" defTabSz="2952750" eaLnBrk="0" hangingPunct="0"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2pPr>
                <a:lvl3pPr marL="1143000" indent="-228600" defTabSz="2952750" eaLnBrk="0" hangingPunct="0"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3pPr>
                <a:lvl4pPr marL="1600200" indent="-228600" defTabSz="2952750" eaLnBrk="0" hangingPunct="0"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4pPr>
                <a:lvl5pPr marL="2057400" indent="-228600" defTabSz="2952750" eaLnBrk="0" hangingPunct="0"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5pPr>
                <a:lvl6pPr marL="2514600" indent="-228600" defTabSz="29527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6pPr>
                <a:lvl7pPr marL="2971800" indent="-228600" defTabSz="29527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7pPr>
                <a:lvl8pPr marL="3429000" indent="-228600" defTabSz="29527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8pPr>
                <a:lvl9pPr marL="3886200" indent="-228600" defTabSz="29527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ko-KR" sz="5927" b="1">
                    <a:solidFill>
                      <a:schemeClr val="bg1"/>
                    </a:solidFill>
                  </a:rPr>
                  <a:t>ⓔ</a:t>
                </a:r>
                <a:endParaRPr lang="en-US" altLang="ko-KR" sz="5927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9" name="Text Box 31"/>
            <p:cNvSpPr txBox="1">
              <a:spLocks noChangeArrowheads="1"/>
            </p:cNvSpPr>
            <p:nvPr/>
          </p:nvSpPr>
          <p:spPr>
            <a:xfrm>
              <a:off x="396872" y="9604374"/>
              <a:ext cx="10118725" cy="3663950"/>
            </a:xfrm>
            <a:prstGeom prst="rect">
              <a:avLst/>
            </a:prstGeom>
            <a:noFill/>
            <a:ln>
              <a:noFill/>
            </a:ln>
          </p:spPr>
          <p:txBody>
            <a:bodyPr lIns="88912" tIns="46234" rIns="88912" bIns="46234"/>
            <a:lstStyle>
              <a:lvl1pPr defTabSz="2952750" eaLnBrk="0" hangingPunct="0">
                <a:defRPr kumimoji="1" sz="5800">
                  <a:solidFill>
                    <a:schemeClr val="tx1"/>
                  </a:solidFill>
                  <a:latin typeface="굴림"/>
                  <a:ea typeface="굴림"/>
                </a:defRPr>
              </a:lvl1pPr>
              <a:lvl2pPr marL="742950" indent="-285750" defTabSz="2952750" eaLnBrk="0" hangingPunct="0">
                <a:defRPr kumimoji="1" sz="5800">
                  <a:solidFill>
                    <a:schemeClr val="tx1"/>
                  </a:solidFill>
                  <a:latin typeface="굴림"/>
                  <a:ea typeface="굴림"/>
                </a:defRPr>
              </a:lvl2pPr>
              <a:lvl3pPr marL="1143000" indent="-228600" defTabSz="2952750" eaLnBrk="0" hangingPunct="0">
                <a:defRPr kumimoji="1" sz="5800">
                  <a:solidFill>
                    <a:schemeClr val="tx1"/>
                  </a:solidFill>
                  <a:latin typeface="굴림"/>
                  <a:ea typeface="굴림"/>
                </a:defRPr>
              </a:lvl3pPr>
              <a:lvl4pPr marL="1600200" indent="-228600" defTabSz="2952750" eaLnBrk="0" hangingPunct="0">
                <a:defRPr kumimoji="1" sz="5800">
                  <a:solidFill>
                    <a:schemeClr val="tx1"/>
                  </a:solidFill>
                  <a:latin typeface="굴림"/>
                  <a:ea typeface="굴림"/>
                </a:defRPr>
              </a:lvl4pPr>
              <a:lvl5pPr marL="2057400" indent="-228600" defTabSz="2952750" eaLnBrk="0" hangingPunct="0">
                <a:defRPr kumimoji="1" sz="5800">
                  <a:solidFill>
                    <a:schemeClr val="tx1"/>
                  </a:solidFill>
                  <a:latin typeface="굴림"/>
                  <a:ea typeface="굴림"/>
                </a:defRPr>
              </a:lvl5pPr>
              <a:lvl6pPr marL="2514600" indent="-228600" defTabSz="2952750" eaLnBrk="0" fontAlgn="base" hangingPunct="0">
                <a:spcBef>
                  <a:spcPct val="0"/>
                </a:spcBef>
                <a:spcAft>
                  <a:spcPct val="0"/>
                </a:spcAft>
                <a:defRPr kumimoji="1" sz="5800">
                  <a:solidFill>
                    <a:schemeClr val="tx1"/>
                  </a:solidFill>
                  <a:latin typeface="굴림"/>
                  <a:ea typeface="굴림"/>
                </a:defRPr>
              </a:lvl6pPr>
              <a:lvl7pPr marL="2971800" indent="-228600" defTabSz="2952750" eaLnBrk="0" fontAlgn="base" hangingPunct="0">
                <a:spcBef>
                  <a:spcPct val="0"/>
                </a:spcBef>
                <a:spcAft>
                  <a:spcPct val="0"/>
                </a:spcAft>
                <a:defRPr kumimoji="1" sz="5800">
                  <a:solidFill>
                    <a:schemeClr val="tx1"/>
                  </a:solidFill>
                  <a:latin typeface="굴림"/>
                  <a:ea typeface="굴림"/>
                </a:defRPr>
              </a:lvl7pPr>
              <a:lvl8pPr marL="3429000" indent="-228600" defTabSz="2952750" eaLnBrk="0" fontAlgn="base" hangingPunct="0">
                <a:spcBef>
                  <a:spcPct val="0"/>
                </a:spcBef>
                <a:spcAft>
                  <a:spcPct val="0"/>
                </a:spcAft>
                <a:defRPr kumimoji="1" sz="5800">
                  <a:solidFill>
                    <a:schemeClr val="tx1"/>
                  </a:solidFill>
                  <a:latin typeface="굴림"/>
                  <a:ea typeface="굴림"/>
                </a:defRPr>
              </a:lvl8pPr>
              <a:lvl9pPr marL="3886200" indent="-228600" defTabSz="2952750" eaLnBrk="0" fontAlgn="base" hangingPunct="0">
                <a:spcBef>
                  <a:spcPct val="0"/>
                </a:spcBef>
                <a:spcAft>
                  <a:spcPct val="0"/>
                </a:spcAft>
                <a:defRPr kumimoji="1" sz="5800">
                  <a:solidFill>
                    <a:schemeClr val="tx1"/>
                  </a:solidFill>
                  <a:latin typeface="굴림"/>
                  <a:ea typeface="굴림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ko-KR" altLang="en-US" sz="2766">
                  <a:solidFill>
                    <a:srgbClr val="000000"/>
                  </a:solidFill>
                </a:rPr>
                <a:t>애플리케이션에서 평면을 인식하고 </a:t>
              </a:r>
              <a:r>
                <a:rPr lang="en-US" altLang="ko-KR" sz="2766">
                  <a:solidFill>
                    <a:srgbClr val="000000"/>
                  </a:solidFill>
                </a:rPr>
                <a:t>3D</a:t>
              </a:r>
              <a:r>
                <a:rPr lang="ko-KR" altLang="en-US" sz="2766">
                  <a:solidFill>
                    <a:srgbClr val="000000"/>
                  </a:solidFill>
                </a:rPr>
                <a:t> 객체를 특정 위치에 배치할 수 있다</a:t>
              </a:r>
              <a:r>
                <a:rPr lang="en-US" altLang="ko-KR" sz="2766">
                  <a:solidFill>
                    <a:srgbClr val="000000"/>
                  </a:solidFill>
                </a:rPr>
                <a:t>.</a:t>
              </a:r>
              <a:r>
                <a:rPr lang="ko-KR" altLang="en-US" sz="2766">
                  <a:solidFill>
                    <a:srgbClr val="000000"/>
                  </a:solidFill>
                </a:rPr>
                <a:t> 또한 장소 검색 </a:t>
              </a:r>
              <a:r>
                <a:rPr lang="en-US" altLang="ko-KR" sz="2766">
                  <a:solidFill>
                    <a:srgbClr val="000000"/>
                  </a:solidFill>
                </a:rPr>
                <a:t>API</a:t>
              </a:r>
              <a:r>
                <a:rPr lang="ko-KR" altLang="en-US" sz="2766">
                  <a:solidFill>
                    <a:srgbClr val="000000"/>
                  </a:solidFill>
                </a:rPr>
                <a:t>를 활용하여 주변 여행지를 검색하고 여행지에 방명록을 남길 수 있다</a:t>
              </a:r>
              <a:r>
                <a:rPr lang="en-US" altLang="ko-KR" sz="2766">
                  <a:solidFill>
                    <a:srgbClr val="000000"/>
                  </a:solidFill>
                </a:rPr>
                <a:t>.</a:t>
              </a:r>
              <a:endParaRPr lang="en-US" altLang="ko-KR" sz="2766">
                <a:solidFill>
                  <a:srgbClr val="000000"/>
                </a:solidFill>
              </a:endParaRPr>
            </a:p>
            <a:p>
              <a:pPr eaLnBrk="1" hangingPunct="1">
                <a:spcBef>
                  <a:spcPct val="50000"/>
                </a:spcBef>
                <a:defRPr/>
              </a:pPr>
              <a:r>
                <a:rPr lang="ko-KR" altLang="en-US" sz="2766">
                  <a:solidFill>
                    <a:srgbClr val="000000"/>
                  </a:solidFill>
                </a:rPr>
                <a:t>다중 사용자와 객체 영구 배치를 위해 최근 개발된 </a:t>
              </a:r>
              <a:r>
                <a:rPr lang="en-US" altLang="ko-KR" sz="2766">
                  <a:solidFill>
                    <a:srgbClr val="000000"/>
                  </a:solidFill>
                </a:rPr>
                <a:t>cloud anchor</a:t>
              </a:r>
              <a:r>
                <a:rPr lang="ko-KR" altLang="en-US" sz="2766">
                  <a:solidFill>
                    <a:srgbClr val="000000"/>
                  </a:solidFill>
                </a:rPr>
                <a:t>도 일부 접목해 보며 해당 서비스에 </a:t>
              </a:r>
              <a:r>
                <a:rPr lang="en-US" altLang="ko-KR" sz="2766">
                  <a:solidFill>
                    <a:srgbClr val="000000"/>
                  </a:solidFill>
                </a:rPr>
                <a:t>cloud anchor</a:t>
              </a:r>
              <a:r>
                <a:rPr lang="ko-KR" altLang="en-US" sz="2766">
                  <a:solidFill>
                    <a:srgbClr val="000000"/>
                  </a:solidFill>
                </a:rPr>
                <a:t>의 활용 가능성을 검토할 수 있었다</a:t>
              </a:r>
              <a:r>
                <a:rPr lang="en-US" altLang="ko-KR" sz="2766">
                  <a:solidFill>
                    <a:srgbClr val="000000"/>
                  </a:solidFill>
                </a:rPr>
                <a:t>.</a:t>
              </a:r>
              <a:r>
                <a:rPr lang="ko-KR" altLang="en-US" sz="2766">
                  <a:solidFill>
                    <a:srgbClr val="000000"/>
                  </a:solidFill>
                </a:rPr>
                <a:t> </a:t>
              </a:r>
              <a:endParaRPr lang="ko-KR" altLang="en-US" sz="2766">
                <a:solidFill>
                  <a:srgbClr val="000000"/>
                </a:solidFill>
              </a:endParaRPr>
            </a:p>
          </p:txBody>
        </p:sp>
      </p:grpSp>
      <p:grpSp>
        <p:nvGrpSpPr>
          <p:cNvPr id="82" name="그룹 81"/>
          <p:cNvGrpSpPr/>
          <p:nvPr/>
        </p:nvGrpSpPr>
        <p:grpSpPr>
          <a:xfrm rot="0">
            <a:off x="10706100" y="8154840"/>
            <a:ext cx="10379103" cy="5122120"/>
            <a:chOff x="36503" y="8083543"/>
            <a:chExt cx="10506072" cy="5184779"/>
          </a:xfrm>
        </p:grpSpPr>
        <p:grpSp>
          <p:nvGrpSpPr>
            <p:cNvPr id="83" name="Group 5"/>
            <p:cNvGrpSpPr/>
            <p:nvPr/>
          </p:nvGrpSpPr>
          <p:grpSpPr>
            <a:xfrm rot="0">
              <a:off x="36503" y="8083543"/>
              <a:ext cx="10506072" cy="1223968"/>
              <a:chOff x="23" y="5091"/>
              <a:chExt cx="6617" cy="771"/>
            </a:xfrm>
          </p:grpSpPr>
          <p:sp>
            <p:nvSpPr>
              <p:cNvPr id="85" name="AutoShape 6"/>
              <p:cNvSpPr>
                <a:spLocks noChangeArrowheads="1"/>
              </p:cNvSpPr>
              <p:nvPr/>
            </p:nvSpPr>
            <p:spPr>
              <a:xfrm>
                <a:off x="250" y="5319"/>
                <a:ext cx="6391" cy="544"/>
              </a:xfrm>
              <a:prstGeom prst="flowChartAlternateProcess">
                <a:avLst/>
              </a:prstGeom>
              <a:gradFill rotWithShape="1">
                <a:gsLst>
                  <a:gs pos="74000">
                    <a:srgbClr val="336699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/>
              </a:ln>
              <a:effectLst/>
            </p:spPr>
            <p:txBody>
              <a:bodyPr wrap="none" anchor="ctr"/>
              <a:lstStyle/>
              <a:p>
                <a:pPr defTabSz="2915454">
                  <a:defRPr/>
                </a:pPr>
                <a:r>
                  <a:rPr xmlns:mc="http://schemas.openxmlformats.org/markup-compatibility/2006" xmlns:hp="http://schemas.haansoft.com/office/presentation/8.0" lang="en-US" altLang="ko-KR" sz="3952" b="1" mc:Ignorable="hp" hp:hslEmbossed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맑은 고딕"/>
                    <a:ea typeface="맑은 고딕"/>
                  </a:rPr>
                  <a:t>   </a:t>
                </a:r>
                <a:r>
                  <a:rPr xmlns:mc="http://schemas.openxmlformats.org/markup-compatibility/2006" xmlns:hp="http://schemas.haansoft.com/office/presentation/8.0" lang="ko-KR" altLang="en-US" sz="3952" b="1" mc:Ignorable="hp" hp:hslEmbossed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맑은 고딕"/>
                    <a:ea typeface="맑은 고딕"/>
                  </a:rPr>
                  <a:t>결 과</a:t>
                </a:r>
                <a:endParaRPr xmlns:mc="http://schemas.openxmlformats.org/markup-compatibility/2006" xmlns:hp="http://schemas.haansoft.com/office/presentation/8.0" lang="ko-KR" altLang="en-US" sz="3952" b="1" mc:Ignorable="hp" hp:hslEmbossed="0">
                  <a:solidFill>
                    <a:schemeClr val="bg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86" name="Text Box 7"/>
              <p:cNvSpPr txBox="1">
                <a:spLocks noChangeArrowheads="1"/>
              </p:cNvSpPr>
              <p:nvPr/>
            </p:nvSpPr>
            <p:spPr>
              <a:xfrm>
                <a:off x="23" y="5091"/>
                <a:ext cx="590" cy="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88912" tIns="46234" rIns="88912" bIns="46234">
                <a:spAutoFit/>
              </a:bodyPr>
              <a:lstStyle>
                <a:lvl1pPr defTabSz="2952750" eaLnBrk="0" hangingPunct="0"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1pPr>
                <a:lvl2pPr marL="742950" indent="-285750" defTabSz="2952750" eaLnBrk="0" hangingPunct="0"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2pPr>
                <a:lvl3pPr marL="1143000" indent="-228600" defTabSz="2952750" eaLnBrk="0" hangingPunct="0"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3pPr>
                <a:lvl4pPr marL="1600200" indent="-228600" defTabSz="2952750" eaLnBrk="0" hangingPunct="0"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4pPr>
                <a:lvl5pPr marL="2057400" indent="-228600" defTabSz="2952750" eaLnBrk="0" hangingPunct="0"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5pPr>
                <a:lvl6pPr marL="2514600" indent="-228600" defTabSz="29527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6pPr>
                <a:lvl7pPr marL="2971800" indent="-228600" defTabSz="29527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7pPr>
                <a:lvl8pPr marL="3429000" indent="-228600" defTabSz="29527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8pPr>
                <a:lvl9pPr marL="3886200" indent="-228600" defTabSz="29527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5800">
                    <a:solidFill>
                      <a:schemeClr val="tx1"/>
                    </a:solidFill>
                    <a:latin typeface="굴림"/>
                    <a:ea typeface="굴림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ko-KR" sz="5927" b="1">
                    <a:solidFill>
                      <a:schemeClr val="bg1"/>
                    </a:solidFill>
                  </a:rPr>
                  <a:t>ⓔ</a:t>
                </a:r>
                <a:endParaRPr lang="en-US" altLang="ko-KR" sz="5927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4" name="Text Box 31"/>
            <p:cNvSpPr txBox="1">
              <a:spLocks noChangeArrowheads="1"/>
            </p:cNvSpPr>
            <p:nvPr/>
          </p:nvSpPr>
          <p:spPr>
            <a:xfrm>
              <a:off x="396868" y="9604372"/>
              <a:ext cx="10118725" cy="3663950"/>
            </a:xfrm>
            <a:prstGeom prst="rect">
              <a:avLst/>
            </a:prstGeom>
            <a:noFill/>
            <a:ln>
              <a:noFill/>
            </a:ln>
          </p:spPr>
          <p:txBody>
            <a:bodyPr lIns="88912" tIns="46234" rIns="88912" bIns="46234"/>
            <a:lstStyle>
              <a:lvl1pPr defTabSz="2952750" eaLnBrk="0" hangingPunct="0">
                <a:defRPr kumimoji="1" sz="5800">
                  <a:solidFill>
                    <a:schemeClr val="tx1"/>
                  </a:solidFill>
                  <a:latin typeface="굴림"/>
                  <a:ea typeface="굴림"/>
                </a:defRPr>
              </a:lvl1pPr>
              <a:lvl2pPr marL="742950" indent="-285750" defTabSz="2952750" eaLnBrk="0" hangingPunct="0">
                <a:defRPr kumimoji="1" sz="5800">
                  <a:solidFill>
                    <a:schemeClr val="tx1"/>
                  </a:solidFill>
                  <a:latin typeface="굴림"/>
                  <a:ea typeface="굴림"/>
                </a:defRPr>
              </a:lvl2pPr>
              <a:lvl3pPr marL="1143000" indent="-228600" defTabSz="2952750" eaLnBrk="0" hangingPunct="0">
                <a:defRPr kumimoji="1" sz="5800">
                  <a:solidFill>
                    <a:schemeClr val="tx1"/>
                  </a:solidFill>
                  <a:latin typeface="굴림"/>
                  <a:ea typeface="굴림"/>
                </a:defRPr>
              </a:lvl3pPr>
              <a:lvl4pPr marL="1600200" indent="-228600" defTabSz="2952750" eaLnBrk="0" hangingPunct="0">
                <a:defRPr kumimoji="1" sz="5800">
                  <a:solidFill>
                    <a:schemeClr val="tx1"/>
                  </a:solidFill>
                  <a:latin typeface="굴림"/>
                  <a:ea typeface="굴림"/>
                </a:defRPr>
              </a:lvl4pPr>
              <a:lvl5pPr marL="2057400" indent="-228600" defTabSz="2952750" eaLnBrk="0" hangingPunct="0">
                <a:defRPr kumimoji="1" sz="5800">
                  <a:solidFill>
                    <a:schemeClr val="tx1"/>
                  </a:solidFill>
                  <a:latin typeface="굴림"/>
                  <a:ea typeface="굴림"/>
                </a:defRPr>
              </a:lvl5pPr>
              <a:lvl6pPr marL="2514600" indent="-228600" defTabSz="2952750" eaLnBrk="0" fontAlgn="base" hangingPunct="0">
                <a:spcBef>
                  <a:spcPct val="0"/>
                </a:spcBef>
                <a:spcAft>
                  <a:spcPct val="0"/>
                </a:spcAft>
                <a:defRPr kumimoji="1" sz="5800">
                  <a:solidFill>
                    <a:schemeClr val="tx1"/>
                  </a:solidFill>
                  <a:latin typeface="굴림"/>
                  <a:ea typeface="굴림"/>
                </a:defRPr>
              </a:lvl6pPr>
              <a:lvl7pPr marL="2971800" indent="-228600" defTabSz="2952750" eaLnBrk="0" fontAlgn="base" hangingPunct="0">
                <a:spcBef>
                  <a:spcPct val="0"/>
                </a:spcBef>
                <a:spcAft>
                  <a:spcPct val="0"/>
                </a:spcAft>
                <a:defRPr kumimoji="1" sz="5800">
                  <a:solidFill>
                    <a:schemeClr val="tx1"/>
                  </a:solidFill>
                  <a:latin typeface="굴림"/>
                  <a:ea typeface="굴림"/>
                </a:defRPr>
              </a:lvl7pPr>
              <a:lvl8pPr marL="3429000" indent="-228600" defTabSz="2952750" eaLnBrk="0" fontAlgn="base" hangingPunct="0">
                <a:spcBef>
                  <a:spcPct val="0"/>
                </a:spcBef>
                <a:spcAft>
                  <a:spcPct val="0"/>
                </a:spcAft>
                <a:defRPr kumimoji="1" sz="5800">
                  <a:solidFill>
                    <a:schemeClr val="tx1"/>
                  </a:solidFill>
                  <a:latin typeface="굴림"/>
                  <a:ea typeface="굴림"/>
                </a:defRPr>
              </a:lvl8pPr>
              <a:lvl9pPr marL="3886200" indent="-228600" defTabSz="2952750" eaLnBrk="0" fontAlgn="base" hangingPunct="0">
                <a:spcBef>
                  <a:spcPct val="0"/>
                </a:spcBef>
                <a:spcAft>
                  <a:spcPct val="0"/>
                </a:spcAft>
                <a:defRPr kumimoji="1" sz="5800">
                  <a:solidFill>
                    <a:schemeClr val="tx1"/>
                  </a:solidFill>
                  <a:latin typeface="굴림"/>
                  <a:ea typeface="굴림"/>
                </a:defRPr>
              </a:lvl9pPr>
            </a:lstStyle>
            <a:p>
              <a:pPr marL="451668" indent="-451668" eaLnBrk="1" hangingPunct="1">
                <a:spcBef>
                  <a:spcPct val="50000"/>
                </a:spcBef>
                <a:buFont typeface="Arial"/>
                <a:buChar char="•"/>
                <a:defRPr/>
              </a:pPr>
              <a:r>
                <a:rPr lang="en-US" altLang="ko-KR" sz="2800">
                  <a:solidFill>
                    <a:srgbClr val="000000"/>
                  </a:solidFill>
                </a:rPr>
                <a:t>Google Places API</a:t>
              </a:r>
              <a:r>
                <a:rPr lang="ko-KR" altLang="en-US" sz="2800">
                  <a:solidFill>
                    <a:srgbClr val="000000"/>
                  </a:solidFill>
                </a:rPr>
                <a:t>를 활용하여 주변의 여행지를 검색하여 애플리케이션 하단 지도와 상단 </a:t>
              </a:r>
              <a:r>
                <a:rPr lang="en-US" altLang="ko-KR" sz="2800">
                  <a:solidFill>
                    <a:srgbClr val="000000"/>
                  </a:solidFill>
                </a:rPr>
                <a:t>AR</a:t>
              </a:r>
              <a:r>
                <a:rPr lang="ko-KR" altLang="en-US" sz="2800">
                  <a:solidFill>
                    <a:srgbClr val="000000"/>
                  </a:solidFill>
                </a:rPr>
                <a:t> 공간에 방향에 맞게 마커를 표시한다</a:t>
              </a:r>
              <a:r>
                <a:rPr lang="en-US" altLang="ko-KR" sz="2800">
                  <a:solidFill>
                    <a:srgbClr val="000000"/>
                  </a:solidFill>
                </a:rPr>
                <a:t>.</a:t>
              </a:r>
              <a:r>
                <a:rPr lang="ko-KR" altLang="en-US" sz="2800">
                  <a:solidFill>
                    <a:srgbClr val="000000"/>
                  </a:solidFill>
                </a:rPr>
                <a:t> </a:t>
              </a:r>
              <a:r>
                <a:rPr lang="en-US" altLang="ko-KR" sz="2800">
                  <a:solidFill>
                    <a:srgbClr val="000000"/>
                  </a:solidFill>
                </a:rPr>
                <a:t>(</a:t>
              </a:r>
              <a:r>
                <a:rPr lang="ko-KR" altLang="en-US" sz="2800">
                  <a:solidFill>
                    <a:srgbClr val="000000"/>
                  </a:solidFill>
                </a:rPr>
                <a:t>현재는 테스트 용으로 </a:t>
              </a:r>
              <a:r>
                <a:rPr lang="en-US" altLang="ko-KR" sz="2800">
                  <a:solidFill>
                    <a:srgbClr val="000000"/>
                  </a:solidFill>
                </a:rPr>
                <a:t>‘</a:t>
              </a:r>
              <a:r>
                <a:rPr lang="ko-KR" altLang="en-US" sz="2800">
                  <a:solidFill>
                    <a:srgbClr val="000000"/>
                  </a:solidFill>
                </a:rPr>
                <a:t>여행지</a:t>
              </a:r>
              <a:r>
                <a:rPr lang="en-US" altLang="ko-KR" sz="2800">
                  <a:solidFill>
                    <a:srgbClr val="000000"/>
                  </a:solidFill>
                </a:rPr>
                <a:t>’</a:t>
              </a:r>
              <a:r>
                <a:rPr lang="ko-KR" altLang="en-US" sz="2800">
                  <a:solidFill>
                    <a:srgbClr val="000000"/>
                  </a:solidFill>
                </a:rPr>
                <a:t> 대신 </a:t>
              </a:r>
              <a:r>
                <a:rPr lang="en-US" altLang="ko-KR" sz="2800">
                  <a:solidFill>
                    <a:srgbClr val="000000"/>
                  </a:solidFill>
                </a:rPr>
                <a:t>‘</a:t>
              </a:r>
              <a:r>
                <a:rPr lang="ko-KR" altLang="en-US" sz="2800">
                  <a:solidFill>
                    <a:srgbClr val="000000"/>
                  </a:solidFill>
                </a:rPr>
                <a:t>공원</a:t>
              </a:r>
              <a:r>
                <a:rPr lang="en-US" altLang="ko-KR" sz="2800">
                  <a:solidFill>
                    <a:srgbClr val="000000"/>
                  </a:solidFill>
                </a:rPr>
                <a:t>’</a:t>
              </a:r>
              <a:r>
                <a:rPr lang="ko-KR" altLang="en-US" sz="2800">
                  <a:solidFill>
                    <a:srgbClr val="000000"/>
                  </a:solidFill>
                </a:rPr>
                <a:t>을 장소 종류로 검색</a:t>
              </a:r>
              <a:r>
                <a:rPr lang="en-US" altLang="ko-KR" sz="2800">
                  <a:solidFill>
                    <a:srgbClr val="000000"/>
                  </a:solidFill>
                </a:rPr>
                <a:t>)</a:t>
              </a:r>
              <a:endParaRPr lang="en-US" altLang="ko-KR" sz="2800">
                <a:solidFill>
                  <a:srgbClr val="000000"/>
                </a:solidFill>
              </a:endParaRPr>
            </a:p>
            <a:p>
              <a:pPr marL="451668" indent="-451668" eaLnBrk="1" hangingPunct="1">
                <a:spcBef>
                  <a:spcPct val="50000"/>
                </a:spcBef>
                <a:buFont typeface="Arial"/>
                <a:buChar char="•"/>
                <a:defRPr/>
              </a:pPr>
              <a:r>
                <a:rPr lang="ko-KR" altLang="en-US" sz="2800">
                  <a:solidFill>
                    <a:srgbClr val="000000"/>
                  </a:solidFill>
                </a:rPr>
                <a:t>평면을 인식하고 지도 마커 </a:t>
              </a:r>
              <a:r>
                <a:rPr lang="en-US" altLang="ko-KR" sz="2800">
                  <a:solidFill>
                    <a:srgbClr val="000000"/>
                  </a:solidFill>
                </a:rPr>
                <a:t>3D </a:t>
              </a:r>
              <a:r>
                <a:rPr lang="ko-KR" altLang="en-US" sz="2800">
                  <a:solidFill>
                    <a:srgbClr val="000000"/>
                  </a:solidFill>
                </a:rPr>
                <a:t>오브젝트와 사용자가 입력한 텍스트를 </a:t>
              </a:r>
              <a:r>
                <a:rPr lang="en-US" altLang="ko-KR" sz="2800">
                  <a:solidFill>
                    <a:srgbClr val="000000"/>
                  </a:solidFill>
                </a:rPr>
                <a:t>anchor</a:t>
              </a:r>
              <a:r>
                <a:rPr lang="ko-KR" altLang="en-US" sz="2800">
                  <a:solidFill>
                    <a:srgbClr val="000000"/>
                  </a:solidFill>
                </a:rPr>
                <a:t>로 생성하여 특정 위치에 배치할 수 있다</a:t>
              </a:r>
              <a:r>
                <a:rPr lang="en-US" altLang="ko-KR" sz="2800">
                  <a:solidFill>
                    <a:srgbClr val="000000"/>
                  </a:solidFill>
                </a:rPr>
                <a:t>.</a:t>
              </a:r>
              <a:endParaRPr lang="en-US" altLang="ko-KR" sz="2800">
                <a:solidFill>
                  <a:srgbClr val="000000"/>
                </a:solidFill>
              </a:endParaRPr>
            </a:p>
            <a:p>
              <a:pPr eaLnBrk="1" hangingPunct="1">
                <a:spcBef>
                  <a:spcPct val="50000"/>
                </a:spcBef>
                <a:defRPr/>
              </a:pPr>
              <a:endParaRPr lang="ko-KR" altLang="ko-KR" sz="2800">
                <a:solidFill>
                  <a:srgbClr val="000000"/>
                </a:solidFill>
              </a:endParaRPr>
            </a:p>
            <a:p>
              <a:pPr eaLnBrk="1" hangingPunct="1">
                <a:spcBef>
                  <a:spcPct val="50000"/>
                </a:spcBef>
                <a:defRPr/>
              </a:pPr>
              <a:endParaRPr lang="ko-KR" altLang="ko-KR" sz="2800">
                <a:solidFill>
                  <a:srgbClr val="000000"/>
                </a:solidFill>
              </a:endParaRPr>
            </a:p>
            <a:p>
              <a:pPr eaLnBrk="1" hangingPunct="1">
                <a:spcBef>
                  <a:spcPct val="50000"/>
                </a:spcBef>
                <a:defRPr/>
              </a:pPr>
              <a:endParaRPr lang="ko-KR" altLang="ko-KR" sz="2800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88" name="Group 165"/>
          <p:cNvGraphicFramePr>
            <a:graphicFrameLocks noGrp="1"/>
          </p:cNvGraphicFramePr>
          <p:nvPr/>
        </p:nvGraphicFramePr>
        <p:xfrm>
          <a:off x="963987" y="21870340"/>
          <a:ext cx="9886550" cy="7488290"/>
        </p:xfrm>
        <a:graphic>
          <a:graphicData uri="http://schemas.openxmlformats.org/drawingml/2006/table">
            <a:tbl>
              <a:tblGrid>
                <a:gridCol w="2812626"/>
                <a:gridCol w="7073924"/>
              </a:tblGrid>
              <a:tr h="1232364">
                <a:tc>
                  <a:txBody>
                    <a:bodyPr vert="horz" lIns="88912" tIns="46234" rIns="88912" bIns="46234" anchor="ctr" anchorCtr="0"/>
                    <a:p>
                      <a:pPr marL="0" marR="0" lvl="0" indent="0" algn="ctr" defTabSz="295275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2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안드로이드 </a:t>
                      </a:r>
                      <a:endParaRPr kumimoji="1" lang="ko-KR" altLang="en-US" sz="2800" b="1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ctr" defTabSz="295275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2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디바이스</a:t>
                      </a:r>
                      <a:endParaRPr kumimoji="1" lang="ko-KR" altLang="en-US" sz="2800" b="1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88912" marR="88912" marT="46234" marB="4623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 vert="horz" lIns="88912" tIns="46234" rIns="88912" bIns="46234" anchor="ctr" anchorCtr="0"/>
                    <a:p>
                      <a:pPr marL="0" marR="0" lvl="0" indent="0" algn="ctr" defTabSz="295275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2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안드로이드 디바이스의 카메라로 들어오는 정보를 이용해 </a:t>
                      </a:r>
                      <a:r>
                        <a:rPr kumimoji="1" lang="en-US" altLang="ko-KR" sz="2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AR</a:t>
                      </a:r>
                      <a:r>
                        <a:rPr kumimoji="1" lang="ko-KR" altLang="en-US" sz="2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 공간을 구현</a:t>
                      </a:r>
                      <a:endParaRPr kumimoji="1" lang="ko-KR" altLang="en-US" sz="2800" b="1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88912" marR="88912" marT="46234" marB="462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26496">
                <a:tc>
                  <a:txBody>
                    <a:bodyPr vert="horz" lIns="88912" tIns="46234" rIns="88912" bIns="46234" anchor="ctr" anchorCtr="0"/>
                    <a:p>
                      <a:pPr marL="0" marR="0" lvl="0" indent="0" algn="ctr" defTabSz="295275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2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Cloud Anchor</a:t>
                      </a:r>
                      <a:endParaRPr kumimoji="1" lang="en-US" altLang="ko-KR" sz="2800" b="1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88912" marR="88912" marT="46234" marB="4623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 vert="horz" lIns="88912" tIns="46234" rIns="88912" bIns="46234" anchor="ctr" anchorCtr="0"/>
                    <a:p>
                      <a:pPr marL="0" marR="0" lvl="0" indent="0" algn="ctr" defTabSz="295275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2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ARCore</a:t>
                      </a:r>
                      <a:r>
                        <a:rPr kumimoji="1" lang="ko-KR" altLang="en-US" sz="2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 라이브러리의 </a:t>
                      </a:r>
                      <a:r>
                        <a:rPr kumimoji="1" lang="en-US" altLang="ko-KR" sz="2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cloud anchor</a:t>
                      </a:r>
                      <a:r>
                        <a:rPr kumimoji="1" lang="ko-KR" altLang="en-US" sz="2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를 이용해 </a:t>
                      </a:r>
                      <a:r>
                        <a:rPr kumimoji="1" lang="en-US" altLang="ko-KR" sz="2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AR</a:t>
                      </a:r>
                      <a:r>
                        <a:rPr kumimoji="1" lang="ko-KR" altLang="en-US" sz="2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 오브젝트 영구 배치</a:t>
                      </a:r>
                      <a:endParaRPr kumimoji="1" lang="ko-KR" altLang="en-US" sz="2800" b="1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88912" marR="88912" marT="46234" marB="462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7826">
                <a:tc>
                  <a:txBody>
                    <a:bodyPr vert="horz" lIns="88912" tIns="46234" rIns="88912" bIns="46234" anchor="ctr" anchorCtr="0"/>
                    <a:p>
                      <a:pPr marL="0" marR="0" lvl="0" indent="0" algn="ctr" defTabSz="295275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2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API</a:t>
                      </a:r>
                      <a:endParaRPr kumimoji="1" lang="en-US" altLang="ko-KR" sz="2800" b="1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88912" marR="88912" marT="46234" marB="4623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 vert="horz" lIns="88912" tIns="46234" rIns="88912" bIns="46234" anchor="ctr" anchorCtr="0"/>
                    <a:p>
                      <a:pPr marL="0" marR="0" lvl="0" indent="0" algn="ctr" defTabSz="295275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2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Google Cloud Anchor API, Places</a:t>
                      </a:r>
                      <a:r>
                        <a:rPr kumimoji="1" lang="ko-KR" altLang="en-US" sz="2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kumimoji="1" lang="en-US" altLang="ko-KR" sz="2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API</a:t>
                      </a:r>
                      <a:r>
                        <a:rPr kumimoji="1" lang="ko-KR" altLang="en-US" sz="2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 드을 이용하여 </a:t>
                      </a:r>
                      <a:r>
                        <a:rPr kumimoji="1" lang="en-US" altLang="ko-KR" sz="2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cloud anchor</a:t>
                      </a:r>
                      <a:r>
                        <a:rPr kumimoji="1" lang="ko-KR" altLang="en-US" sz="2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를 배치하고 주변 장소를 검색</a:t>
                      </a:r>
                      <a:endParaRPr kumimoji="1" lang="ko-KR" altLang="en-US" sz="2800" b="1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88912" marR="88912" marT="46234" marB="462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71602">
                <a:tc>
                  <a:txBody>
                    <a:bodyPr vert="horz" lIns="88912" tIns="46234" rIns="88912" bIns="46234" anchor="ctr" anchorCtr="0"/>
                    <a:p>
                      <a:pPr marL="0" marR="0" lvl="0" indent="0" algn="ctr" defTabSz="295275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2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Firebase</a:t>
                      </a:r>
                      <a:endParaRPr kumimoji="1" lang="en-US" altLang="ko-KR" sz="2800" b="1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88912" marR="88912" marT="46234" marB="462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 vert="horz" lIns="88912" tIns="46234" rIns="88912" bIns="46234" anchor="ctr" anchorCtr="0"/>
                    <a:p>
                      <a:pPr marL="0" marR="0" lvl="0" indent="0" algn="ctr" defTabSz="295275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2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Cloud Anchor</a:t>
                      </a:r>
                      <a:r>
                        <a:rPr kumimoji="1" lang="ko-KR" altLang="en-US" sz="2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의</a:t>
                      </a:r>
                      <a:r>
                        <a:rPr kumimoji="1" lang="en-US" altLang="ko-KR" sz="2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kumimoji="1" lang="ko-KR" altLang="en-US" sz="2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고유 </a:t>
                      </a:r>
                      <a:r>
                        <a:rPr kumimoji="1" lang="en-US" altLang="ko-KR" sz="2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ID</a:t>
                      </a:r>
                      <a:r>
                        <a:rPr kumimoji="1" lang="ko-KR" altLang="en-US" sz="2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와 </a:t>
                      </a:r>
                      <a:r>
                        <a:rPr kumimoji="1" lang="en-US" altLang="ko-KR" sz="2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short code</a:t>
                      </a:r>
                      <a:r>
                        <a:rPr kumimoji="1" lang="ko-KR" altLang="en-US" sz="2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를 실시간 데이터베이스에 저장</a:t>
                      </a:r>
                      <a:endParaRPr kumimoji="1" lang="ko-KR" altLang="en-US" sz="2800" b="1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88912" marR="88912" marT="46234" marB="462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9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39900" y="15139988"/>
            <a:ext cx="7532597" cy="6376699"/>
          </a:xfrm>
          <a:prstGeom prst="rect">
            <a:avLst/>
          </a:prstGeom>
        </p:spPr>
      </p:pic>
      <p:pic>
        <p:nvPicPr>
          <p:cNvPr id="9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577637" y="14187490"/>
            <a:ext cx="4380335" cy="9006956"/>
          </a:xfrm>
          <a:prstGeom prst="rect">
            <a:avLst/>
          </a:prstGeom>
        </p:spPr>
      </p:pic>
      <p:pic>
        <p:nvPicPr>
          <p:cNvPr id="9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223104" y="14187490"/>
            <a:ext cx="4335280" cy="8914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2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2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233</ep:Words>
  <ep:PresentationFormat>사용자 지정</ep:PresentationFormat>
  <ep:Paragraphs>38</ep:Paragraphs>
  <ep:Slides>1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ep:HeadingPairs>
  <ep:TitlesOfParts>
    <vt:vector size="2" baseType="lpstr">
      <vt:lpstr>Office 테마</vt:lpstr>
      <vt:lpstr>슬라이드 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2021-04-05T07:42:37.000</dcterms:created>
  <dc:creator>Windows User</dc:creator>
  <cp:lastModifiedBy>SH</cp:lastModifiedBy>
  <dcterms:modified xsi:type="dcterms:W3CDTF">2022-04-22T10:17:18.700</dcterms:modified>
  <cp:revision>15</cp:revision>
  <dc:title>PowerPoint 프레젠테이션</dc:title>
  <cp:version>1000.0000.01</cp:version>
</cp:coreProperties>
</file>